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50" r:id="rId5"/>
    <p:sldMasterId id="2147485923" r:id="rId6"/>
    <p:sldMasterId id="2147485996" r:id="rId7"/>
    <p:sldMasterId id="2147486069" r:id="rId8"/>
  </p:sldMasterIdLst>
  <p:notesMasterIdLst>
    <p:notesMasterId r:id="rId49"/>
  </p:notesMasterIdLst>
  <p:handoutMasterIdLst>
    <p:handoutMasterId r:id="rId50"/>
  </p:handoutMasterIdLst>
  <p:sldIdLst>
    <p:sldId id="2147482451" r:id="rId9"/>
    <p:sldId id="2147482463" r:id="rId10"/>
    <p:sldId id="2147482466" r:id="rId11"/>
    <p:sldId id="2147482478" r:id="rId12"/>
    <p:sldId id="331" r:id="rId13"/>
    <p:sldId id="2147483634" r:id="rId14"/>
    <p:sldId id="2147483635" r:id="rId15"/>
    <p:sldId id="2147482154" r:id="rId16"/>
    <p:sldId id="2147483557" r:id="rId17"/>
    <p:sldId id="2147483641" r:id="rId18"/>
    <p:sldId id="2147483424" r:id="rId19"/>
    <p:sldId id="258" r:id="rId20"/>
    <p:sldId id="268" r:id="rId21"/>
    <p:sldId id="260" r:id="rId22"/>
    <p:sldId id="295" r:id="rId23"/>
    <p:sldId id="292" r:id="rId24"/>
    <p:sldId id="259" r:id="rId25"/>
    <p:sldId id="261" r:id="rId26"/>
    <p:sldId id="377" r:id="rId27"/>
    <p:sldId id="2147483642" r:id="rId28"/>
    <p:sldId id="2147479576" r:id="rId29"/>
    <p:sldId id="2147483647" r:id="rId30"/>
    <p:sldId id="256" r:id="rId31"/>
    <p:sldId id="2147482218" r:id="rId32"/>
    <p:sldId id="257" r:id="rId33"/>
    <p:sldId id="269" r:id="rId34"/>
    <p:sldId id="263" r:id="rId35"/>
    <p:sldId id="265" r:id="rId36"/>
    <p:sldId id="264" r:id="rId37"/>
    <p:sldId id="266" r:id="rId38"/>
    <p:sldId id="267" r:id="rId39"/>
    <p:sldId id="275" r:id="rId40"/>
    <p:sldId id="270" r:id="rId41"/>
    <p:sldId id="262" r:id="rId42"/>
    <p:sldId id="333" r:id="rId43"/>
    <p:sldId id="271" r:id="rId44"/>
    <p:sldId id="2147482462" r:id="rId45"/>
    <p:sldId id="272" r:id="rId46"/>
    <p:sldId id="273" r:id="rId47"/>
    <p:sldId id="2147482470"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1"/>
            <p14:sldId id="2147482463"/>
            <p14:sldId id="2147482466"/>
            <p14:sldId id="2147482478"/>
            <p14:sldId id="331"/>
            <p14:sldId id="2147483634"/>
          </p14:sldIdLst>
        </p14:section>
        <p14:section name="Fundamentals of Agent Creation" id="{AB5CF685-922D-4B9B-91CF-000CE1F37F20}">
          <p14:sldIdLst>
            <p14:sldId id="2147483635"/>
            <p14:sldId id="2147482154"/>
            <p14:sldId id="2147483557"/>
            <p14:sldId id="2147483641"/>
            <p14:sldId id="2147483424"/>
            <p14:sldId id="258"/>
            <p14:sldId id="268"/>
          </p14:sldIdLst>
        </p14:section>
        <p14:section name="Prebuilt agents" id="{32200BCE-F4B2-47FF-9507-DBD0119E6270}">
          <p14:sldIdLst>
            <p14:sldId id="260"/>
            <p14:sldId id="295"/>
            <p14:sldId id="292"/>
            <p14:sldId id="259"/>
          </p14:sldIdLst>
        </p14:section>
        <p14:section name="Discover agents" id="{55D874DE-E20D-4009-AEC5-3E98BDB962A4}">
          <p14:sldIdLst>
            <p14:sldId id="261"/>
            <p14:sldId id="377"/>
          </p14:sldIdLst>
        </p14:section>
        <p14:section name="Agent Templates in Agent Builder" id="{78DF4EB4-3DF4-4D6F-9482-0288263250D1}">
          <p14:sldIdLst>
            <p14:sldId id="2147483642"/>
            <p14:sldId id="2147479576"/>
            <p14:sldId id="2147483647"/>
            <p14:sldId id="256"/>
            <p14:sldId id="2147482218"/>
            <p14:sldId id="257"/>
            <p14:sldId id="269"/>
          </p14:sldIdLst>
        </p14:section>
        <p14:section name="Real world Use Cases" id="{A02DD46E-B4A7-4373-8670-474356D1D81A}">
          <p14:sldIdLst>
            <p14:sldId id="263"/>
            <p14:sldId id="265"/>
            <p14:sldId id="264"/>
            <p14:sldId id="266"/>
          </p14:sldIdLst>
        </p14:section>
        <p14:section name="Step by Step guidance for creation of agents" id="{08FFA1EF-A0B5-4625-9A89-8B868790075E}">
          <p14:sldIdLst/>
        </p14:section>
        <p14:section name="Sharing Agents" id="{E1A91D9A-A3AA-44E5-ADDB-B0F28D87DFA4}">
          <p14:sldIdLst>
            <p14:sldId id="267"/>
            <p14:sldId id="275"/>
          </p14:sldIdLst>
        </p14:section>
        <p14:section name="QnA" id="{D2C90F3F-931C-4D1C-99A9-8C6D567B43B7}">
          <p14:sldIdLst>
            <p14:sldId id="270"/>
            <p14:sldId id="262"/>
            <p14:sldId id="333"/>
            <p14:sldId id="271"/>
            <p14:sldId id="2147482462"/>
            <p14:sldId id="272"/>
            <p14:sldId id="273"/>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C8"/>
    <a:srgbClr val="008000"/>
    <a:srgbClr val="007800"/>
    <a:srgbClr val="D10000"/>
    <a:srgbClr val="000000"/>
    <a:srgbClr val="E10000"/>
    <a:srgbClr val="005800"/>
    <a:srgbClr val="151E47"/>
    <a:srgbClr val="091F2C"/>
    <a:srgbClr val="3F3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50950-5AF4-415C-8D21-3D23C7DD001E}" v="17" dt="2025-09-15T17:51:15.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564" y="372"/>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9/16/2025 7:30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9/16/2025 7:30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BB55-DF85-340C-1D2A-A8657C32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9DDBB-D73E-B016-BA00-7209B55AAD83}"/>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F7C6FA4A-6762-045C-4B7D-70EA557EE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CA6FF6-9038-7AF8-6D44-478C08307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0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01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9/16/2025 7:30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93978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9/16/2025 7:30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lang="en-US"/>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9/16/2025 7:30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D929-3305-4B92-EABC-632184624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BF19B-B383-718A-B601-E472446DA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85FC4-CAEF-312F-EEE5-2A9FC8E13F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D9FC9C-9E98-B95E-4890-46030A849051}"/>
              </a:ext>
            </a:extLst>
          </p:cNvPr>
          <p:cNvSpPr>
            <a:spLocks noGrp="1"/>
          </p:cNvSpPr>
          <p:nvPr>
            <p:ph type="sldNum" sz="quarter" idx="5"/>
          </p:nvPr>
        </p:nvSpPr>
        <p:spPr/>
        <p:txBody>
          <a:bodyPr/>
          <a:lstStyle/>
          <a:p>
            <a:fld id="{F31BD4B5-4679-43FF-8EBE-09D12C93027F}" type="slidenum">
              <a:rPr lang="en-AU" smtClean="0"/>
              <a:t>27</a:t>
            </a:fld>
            <a:endParaRPr lang="en-AU"/>
          </a:p>
        </p:txBody>
      </p:sp>
    </p:spTree>
    <p:extLst>
      <p:ext uri="{BB962C8B-B14F-4D97-AF65-F5344CB8AC3E}">
        <p14:creationId xmlns:p14="http://schemas.microsoft.com/office/powerpoint/2010/main" val="1993264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1147-26D7-D48C-E3E6-33F7033E0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2BAA5-FED9-7145-3B20-21B4A5E85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ECC1B-7CCD-472E-E787-0D9DA8B5E78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66B10FD-70BF-3409-AAD0-775FE8570A62}"/>
              </a:ext>
            </a:extLst>
          </p:cNvPr>
          <p:cNvSpPr>
            <a:spLocks noGrp="1"/>
          </p:cNvSpPr>
          <p:nvPr>
            <p:ph type="sldNum" sz="quarter" idx="5"/>
          </p:nvPr>
        </p:nvSpPr>
        <p:spPr/>
        <p:txBody>
          <a:bodyPr/>
          <a:lstStyle/>
          <a:p>
            <a:fld id="{F31BD4B5-4679-43FF-8EBE-09D12C93027F}" type="slidenum">
              <a:rPr lang="en-AU" smtClean="0"/>
              <a:t>29</a:t>
            </a:fld>
            <a:endParaRPr lang="en-AU"/>
          </a:p>
        </p:txBody>
      </p:sp>
    </p:spTree>
    <p:extLst>
      <p:ext uri="{BB962C8B-B14F-4D97-AF65-F5344CB8AC3E}">
        <p14:creationId xmlns:p14="http://schemas.microsoft.com/office/powerpoint/2010/main" val="375272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9/16/2025 7:30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96044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99"/>
              </a:spcAft>
              <a:defRPr/>
            </a:pPr>
            <a:endParaRPr lang="en-US"/>
          </a:p>
        </p:txBody>
      </p:sp>
      <p:sp>
        <p:nvSpPr>
          <p:cNvPr id="4" name="Header Placeholder 3"/>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9/16/2025 7:30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6</a:t>
            </a:fld>
            <a:endParaRPr lang="en-US">
              <a:solidFill>
                <a:prstClr val="black"/>
              </a:solidFill>
              <a:latin typeface="Segoe UI" pitchFamily="34" charset="0"/>
            </a:endParaRPr>
          </a:p>
        </p:txBody>
      </p:sp>
    </p:spTree>
    <p:extLst>
      <p:ext uri="{BB962C8B-B14F-4D97-AF65-F5344CB8AC3E}">
        <p14:creationId xmlns:p14="http://schemas.microsoft.com/office/powerpoint/2010/main" val="206320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9/16/2025 7:30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960442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pPr defTabSz="942289">
              <a:defRPr/>
            </a:pPr>
            <a:endParaRPr lang="en-US"/>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9/16/2025 7:30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9</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9/16/2025 7:30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59.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6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70.png"/><Relationship Id="rId5" Type="http://schemas.openxmlformats.org/officeDocument/2006/relationships/image" Target="../media/image69.jpeg"/><Relationship Id="rId4" Type="http://schemas.microsoft.com/office/2007/relationships/hdphoto" Target="../media/hdphoto7.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3.xml"/><Relationship Id="rId5" Type="http://schemas.openxmlformats.org/officeDocument/2006/relationships/image" Target="../media/image77.jpeg"/><Relationship Id="rId4" Type="http://schemas.openxmlformats.org/officeDocument/2006/relationships/image" Target="../media/image7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3.xml"/><Relationship Id="rId4" Type="http://schemas.openxmlformats.org/officeDocument/2006/relationships/image" Target="../media/image8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3.xml"/><Relationship Id="rId5" Type="http://schemas.openxmlformats.org/officeDocument/2006/relationships/image" Target="../media/image86.jpeg"/><Relationship Id="rId4" Type="http://schemas.openxmlformats.org/officeDocument/2006/relationships/image" Target="../media/image8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3.xml"/><Relationship Id="rId4" Type="http://schemas.openxmlformats.org/officeDocument/2006/relationships/image" Target="../media/image9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3.xml"/><Relationship Id="rId5" Type="http://schemas.openxmlformats.org/officeDocument/2006/relationships/image" Target="../media/image95.jpeg"/><Relationship Id="rId4" Type="http://schemas.openxmlformats.org/officeDocument/2006/relationships/image" Target="../media/image9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3.xml"/><Relationship Id="rId4" Type="http://schemas.openxmlformats.org/officeDocument/2006/relationships/image" Target="../media/image118.sv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2.png"/><Relationship Id="rId1" Type="http://schemas.openxmlformats.org/officeDocument/2006/relationships/slideMaster" Target="../slideMasters/slideMaster3.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59.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4.xml"/><Relationship Id="rId4" Type="http://schemas.openxmlformats.org/officeDocument/2006/relationships/image" Target="../media/image122.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4.xml"/><Relationship Id="rId6" Type="http://schemas.openxmlformats.org/officeDocument/2006/relationships/image" Target="../media/image70.png"/><Relationship Id="rId5" Type="http://schemas.openxmlformats.org/officeDocument/2006/relationships/image" Target="../media/image60.jpeg"/><Relationship Id="rId4" Type="http://schemas.microsoft.com/office/2007/relationships/hdphoto" Target="../media/hdphoto7.wdp"/></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4.xml"/><Relationship Id="rId5" Type="http://schemas.openxmlformats.org/officeDocument/2006/relationships/image" Target="../media/image77.jpeg"/><Relationship Id="rId4" Type="http://schemas.openxmlformats.org/officeDocument/2006/relationships/image" Target="../media/image7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4.xml"/><Relationship Id="rId4" Type="http://schemas.openxmlformats.org/officeDocument/2006/relationships/image" Target="../media/image8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4.xml"/><Relationship Id="rId5" Type="http://schemas.openxmlformats.org/officeDocument/2006/relationships/image" Target="../media/image86.jpeg"/><Relationship Id="rId4" Type="http://schemas.openxmlformats.org/officeDocument/2006/relationships/image" Target="../media/image85.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4.xml"/><Relationship Id="rId4" Type="http://schemas.openxmlformats.org/officeDocument/2006/relationships/image" Target="../media/image9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4.xml"/><Relationship Id="rId5" Type="http://schemas.openxmlformats.org/officeDocument/2006/relationships/image" Target="../media/image95.jpeg"/><Relationship Id="rId4" Type="http://schemas.openxmlformats.org/officeDocument/2006/relationships/image" Target="../media/image9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0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03.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4.png"/><Relationship Id="rId1" Type="http://schemas.openxmlformats.org/officeDocument/2006/relationships/slideMaster" Target="../slideMasters/slideMaster4.xml"/><Relationship Id="rId4" Type="http://schemas.microsoft.com/office/2007/relationships/hdphoto" Target="../media/hdphoto8.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4.xml"/><Relationship Id="rId4" Type="http://schemas.openxmlformats.org/officeDocument/2006/relationships/image" Target="../media/image118.sv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2.png"/><Relationship Id="rId1" Type="http://schemas.openxmlformats.org/officeDocument/2006/relationships/slideMaster" Target="../slideMasters/slideMaster4.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er story - solu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F0480DC-D43B-D9D9-2E0C-F9D36434565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19BC4FD8-13E6-E36B-0AF0-83D53FC2ADF6}"/>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0A2D0EB7-84B4-000E-5F45-03A3545FBD21}"/>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B9C755D-AD1A-9CBB-683E-5E945889C890}"/>
              </a:ext>
            </a:extLst>
          </p:cNvPr>
          <p:cNvSpPr/>
          <p:nvPr userDrawn="1"/>
        </p:nvSpPr>
        <p:spPr bwMode="auto">
          <a:xfrm>
            <a:off x="584199" y="4930932"/>
            <a:ext cx="1973431" cy="1188720"/>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372B03D8-1E29-7C15-DF23-EC1F15B85ADF}"/>
              </a:ext>
            </a:extLst>
          </p:cNvPr>
          <p:cNvSpPr/>
          <p:nvPr userDrawn="1"/>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TextBox 7">
            <a:extLst>
              <a:ext uri="{FF2B5EF4-FFF2-40B4-BE49-F238E27FC236}">
                <a16:creationId xmlns:a16="http://schemas.microsoft.com/office/drawing/2014/main" id="{3A0AEB11-7DC2-7852-7AAE-822F0F4F5625}"/>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CAA820C7-3C5F-5462-BFC3-BD6C0EE85ECA}"/>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2E7B7-A300-3398-92C8-685CE51BE7C0}"/>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AA4982DC-B8EB-F4C4-1ED0-AC71D8482F9A}"/>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22790B87-BCA6-D600-1CE2-0E27B159047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4B2D9CA3-DFE3-7309-3E64-5D79D7CEE8B7}"/>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Single Corner Rounded 13">
            <a:extLst>
              <a:ext uri="{FF2B5EF4-FFF2-40B4-BE49-F238E27FC236}">
                <a16:creationId xmlns:a16="http://schemas.microsoft.com/office/drawing/2014/main" id="{5F52895E-A328-6C30-5C06-121960138065}"/>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15" name="Freeform: Shape 14">
            <a:extLst>
              <a:ext uri="{FF2B5EF4-FFF2-40B4-BE49-F238E27FC236}">
                <a16:creationId xmlns:a16="http://schemas.microsoft.com/office/drawing/2014/main" id="{AAFAAED7-CC9A-7734-949F-7C0699C7989F}"/>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16" name="Title 1">
            <a:extLst>
              <a:ext uri="{FF2B5EF4-FFF2-40B4-BE49-F238E27FC236}">
                <a16:creationId xmlns:a16="http://schemas.microsoft.com/office/drawing/2014/main" id="{9ACA0609-D155-40F1-2F6B-61B85A5FA457}"/>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EA67E6B9-ED1E-9B21-B421-7D7804FD221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18" name="Text Placeholder 42">
            <a:extLst>
              <a:ext uri="{FF2B5EF4-FFF2-40B4-BE49-F238E27FC236}">
                <a16:creationId xmlns:a16="http://schemas.microsoft.com/office/drawing/2014/main" id="{517347C2-C6D0-A7A7-C129-F3FA7757E6FD}"/>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19" name="Text Placeholder 42">
            <a:extLst>
              <a:ext uri="{FF2B5EF4-FFF2-40B4-BE49-F238E27FC236}">
                <a16:creationId xmlns:a16="http://schemas.microsoft.com/office/drawing/2014/main" id="{FA9F2B3C-8D16-9EEF-89C6-3B00BE12821B}"/>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0" name="Text Placeholder 42">
            <a:extLst>
              <a:ext uri="{FF2B5EF4-FFF2-40B4-BE49-F238E27FC236}">
                <a16:creationId xmlns:a16="http://schemas.microsoft.com/office/drawing/2014/main" id="{3098E8C2-9BB1-26AC-2564-C18F5FEFB7A6}"/>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21" name="Text Placeholder 42">
            <a:extLst>
              <a:ext uri="{FF2B5EF4-FFF2-40B4-BE49-F238E27FC236}">
                <a16:creationId xmlns:a16="http://schemas.microsoft.com/office/drawing/2014/main" id="{742416D9-83C6-58D4-B566-3D244E84499D}"/>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2" name="Text Placeholder 42">
            <a:extLst>
              <a:ext uri="{FF2B5EF4-FFF2-40B4-BE49-F238E27FC236}">
                <a16:creationId xmlns:a16="http://schemas.microsoft.com/office/drawing/2014/main" id="{70B6D3BA-5C89-64BF-0757-7FECCF07E6F5}"/>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23" name="Text Placeholder 42">
            <a:extLst>
              <a:ext uri="{FF2B5EF4-FFF2-40B4-BE49-F238E27FC236}">
                <a16:creationId xmlns:a16="http://schemas.microsoft.com/office/drawing/2014/main" id="{29545424-0147-6335-C6F1-506B67A30519}"/>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DD3E1587-6802-84F9-7084-5C86440A34A1}"/>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CA3BDA25-320D-A6B1-9CE4-99CA3730596D}"/>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C278F43F-8A42-019C-441D-4C23A632795B}"/>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09EC962C-AD71-501F-76E0-CB60A7AE11C2}"/>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8ADDC726-4200-E8E7-68F2-543A31AA6C18}"/>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1C93AB-532C-20E4-3436-01C072319E3A}"/>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C1AD78-3650-8535-12E9-70FE3F0DC1BB}"/>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C865DA46-0E05-6520-33B2-0352CBD48635}"/>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F56CAE-AC56-0171-8943-02E4354E3388}"/>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9CCC58-1485-6002-4C19-A251C37F512D}"/>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8E8E9E01-1C51-882B-9946-59A8D8C398B8}"/>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67072097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er story - solution (no stats)">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D4CED6-700C-4DD5-213E-A31A9143B0C6}"/>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3DC69A49-743E-FF27-9F8B-EDDD39668AB9}"/>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965321C1-AFA4-2450-0735-00358D9F64B0}"/>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extBox 7">
            <a:extLst>
              <a:ext uri="{FF2B5EF4-FFF2-40B4-BE49-F238E27FC236}">
                <a16:creationId xmlns:a16="http://schemas.microsoft.com/office/drawing/2014/main" id="{7A83C07F-4FCA-C21E-0394-35A78AB8D4EE}"/>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47CA7772-C21D-7441-6853-E76F3BBBFC06}"/>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3FFE7E-5236-B500-94E6-09200B2658DD}"/>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734C641C-8B2D-F9F1-A580-49DAB1C43C50}"/>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CE867CDD-8FF7-35CF-2869-8A2134058FE2}"/>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28E9490E-518C-3453-EF6E-83DEFB2167F3}"/>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1">
            <a:extLst>
              <a:ext uri="{FF2B5EF4-FFF2-40B4-BE49-F238E27FC236}">
                <a16:creationId xmlns:a16="http://schemas.microsoft.com/office/drawing/2014/main" id="{7764E4C4-69CF-276C-A76F-FA2F1940B9BC}"/>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13F9CD75-87C9-E734-1E5F-9B0CE30EF45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12D956B7-3401-68D7-E2CF-F76A1F32B7B6}"/>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F4228D93-A8F9-CA26-B4DD-D193FE140660}"/>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51F96B87-9D57-E28B-1306-AD15F512061D}"/>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4B544683-5DBF-F12B-29A7-097FED6D6CDC}"/>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759DD4A6-97A0-0212-A792-07F21BAF724A}"/>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E76F079-5541-3818-3630-94EB28441B31}"/>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034BFEC-7A6D-E844-3147-0625249941A9}"/>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6181DE2A-F3CA-B736-81AA-41BB2A3CB493}"/>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E54945A-C0DC-B13A-31BD-2845D28F120E}"/>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022ACC-4392-1C7A-9A34-E9419D5D8292}"/>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EE170BED-D710-D054-CC82-E1980FB7B902}"/>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188821385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4" name="Picture 23" descr="A logo on a black background&#10;&#10;AI-generated content may be incorrect.">
            <a:extLst>
              <a:ext uri="{FF2B5EF4-FFF2-40B4-BE49-F238E27FC236}">
                <a16:creationId xmlns:a16="http://schemas.microsoft.com/office/drawing/2014/main" id="{4E48091E-718E-00CA-F5E3-F799B7C41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69849073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pic>
        <p:nvPicPr>
          <p:cNvPr id="2" name="Picture 1" descr="A logo on a black background&#10;&#10;AI-generated content may be incorrect.">
            <a:extLst>
              <a:ext uri="{FF2B5EF4-FFF2-40B4-BE49-F238E27FC236}">
                <a16:creationId xmlns:a16="http://schemas.microsoft.com/office/drawing/2014/main" id="{7A38718F-9F89-EF9A-855F-BE688BB80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50667596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3" name="Picture 2" descr="A logo on a black background&#10;&#10;AI-generated content may be incorrect.">
            <a:extLst>
              <a:ext uri="{FF2B5EF4-FFF2-40B4-BE49-F238E27FC236}">
                <a16:creationId xmlns:a16="http://schemas.microsoft.com/office/drawing/2014/main" id="{E3D76396-0D3B-A224-C406-012CEA26C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5064783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2" name="Picture 1" descr="A logo on a black background&#10;&#10;AI-generated content may be incorrect.">
            <a:extLst>
              <a:ext uri="{FF2B5EF4-FFF2-40B4-BE49-F238E27FC236}">
                <a16:creationId xmlns:a16="http://schemas.microsoft.com/office/drawing/2014/main" id="{FFE8371A-4CBD-FF0D-09B3-257ACF5E0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9613722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 name="Picture 1" descr="A logo on a black background&#10;&#10;AI-generated content may be incorrect.">
            <a:extLst>
              <a:ext uri="{FF2B5EF4-FFF2-40B4-BE49-F238E27FC236}">
                <a16:creationId xmlns:a16="http://schemas.microsoft.com/office/drawing/2014/main" id="{BC36374D-FBF3-1727-D864-ECB009EC5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69618456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pic>
        <p:nvPicPr>
          <p:cNvPr id="11" name="Picture 10" descr="A logo on a black background&#10;&#10;AI-generated content may be incorrect.">
            <a:extLst>
              <a:ext uri="{FF2B5EF4-FFF2-40B4-BE49-F238E27FC236}">
                <a16:creationId xmlns:a16="http://schemas.microsoft.com/office/drawing/2014/main" id="{519FF49D-C2AF-E550-D130-98523AB5C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44015014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4976411A-6407-3F7D-8FF0-3CA0BF4087F5}"/>
              </a:ext>
              <a:ext uri="{C183D7F6-B498-43B3-948B-1728B52AA6E4}">
                <adec:decorative xmlns:adec="http://schemas.microsoft.com/office/drawing/2017/decorative" val="1"/>
              </a:ext>
            </a:extLst>
          </p:cNvPr>
          <p:cNvSpPr/>
          <p:nvPr userDrawn="1"/>
        </p:nvSpPr>
        <p:spPr bwMode="auto">
          <a:xfrm rot="5400000">
            <a:off x="-770828" y="1061113"/>
            <a:ext cx="6277428" cy="4735773"/>
          </a:xfrm>
          <a:prstGeom prst="round2SameRect">
            <a:avLst>
              <a:gd name="adj1" fmla="val 6302"/>
              <a:gd name="adj2" fmla="val 0"/>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Title 2">
            <a:extLst>
              <a:ext uri="{FF2B5EF4-FFF2-40B4-BE49-F238E27FC236}">
                <a16:creationId xmlns:a16="http://schemas.microsoft.com/office/drawing/2014/main" id="{629AA108-7C89-7609-E936-2C2B90AA0C52}"/>
              </a:ext>
            </a:extLst>
          </p:cNvPr>
          <p:cNvSpPr>
            <a:spLocks noGrp="1"/>
          </p:cNvSpPr>
          <p:nvPr>
            <p:ph type="title"/>
          </p:nvPr>
        </p:nvSpPr>
        <p:spPr>
          <a:xfrm>
            <a:off x="588263" y="1818395"/>
            <a:ext cx="2904724" cy="1107996"/>
          </a:xfrm>
        </p:spPr>
        <p:txBody>
          <a:bodyPr wrap="square">
            <a:spAutoFit/>
          </a:bodyPr>
          <a:lstStyle/>
          <a:p>
            <a:pPr lvl="0"/>
            <a:r>
              <a:rPr lang="en-US" noProof="0"/>
              <a:t>Get started today</a:t>
            </a:r>
          </a:p>
        </p:txBody>
      </p:sp>
      <p:grpSp>
        <p:nvGrpSpPr>
          <p:cNvPr id="5" name="Group 4">
            <a:extLst>
              <a:ext uri="{FF2B5EF4-FFF2-40B4-BE49-F238E27FC236}">
                <a16:creationId xmlns:a16="http://schemas.microsoft.com/office/drawing/2014/main" id="{20E12845-AC90-46D5-ACB7-A0061318EF21}"/>
              </a:ext>
              <a:ext uri="{C183D7F6-B498-43B3-948B-1728B52AA6E4}">
                <adec:decorative xmlns:adec="http://schemas.microsoft.com/office/drawing/2017/decorative" val="1"/>
              </a:ext>
            </a:extLst>
          </p:cNvPr>
          <p:cNvGrpSpPr/>
          <p:nvPr userDrawn="1"/>
        </p:nvGrpSpPr>
        <p:grpSpPr>
          <a:xfrm>
            <a:off x="588263" y="3257774"/>
            <a:ext cx="3355940" cy="560315"/>
            <a:chOff x="588263" y="3790724"/>
            <a:chExt cx="4094226" cy="683581"/>
          </a:xfrm>
        </p:grpSpPr>
        <p:sp>
          <p:nvSpPr>
            <p:cNvPr id="6" name="Rectangle: Rounded Corners 5">
              <a:extLst>
                <a:ext uri="{FF2B5EF4-FFF2-40B4-BE49-F238E27FC236}">
                  <a16:creationId xmlns:a16="http://schemas.microsoft.com/office/drawing/2014/main" id="{4BB5FDA1-6CD4-AA72-A99B-B722680F4A64}"/>
                </a:ext>
              </a:extLst>
            </p:cNvPr>
            <p:cNvSpPr/>
            <p:nvPr/>
          </p:nvSpPr>
          <p:spPr bwMode="auto">
            <a:xfrm>
              <a:off x="588263" y="3790724"/>
              <a:ext cx="4094226" cy="683581"/>
            </a:xfrm>
            <a:prstGeom prst="roundRect">
              <a:avLst/>
            </a:prstGeom>
            <a:solidFill>
              <a:schemeClr val="bg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magnify" title="Icon of a magnifying glass">
              <a:extLst>
                <a:ext uri="{FF2B5EF4-FFF2-40B4-BE49-F238E27FC236}">
                  <a16:creationId xmlns:a16="http://schemas.microsoft.com/office/drawing/2014/main" id="{C3ABAEA5-B1FF-DFBF-5152-2A0780DEFBF6}"/>
                </a:ext>
              </a:extLst>
            </p:cNvPr>
            <p:cNvSpPr>
              <a:spLocks noChangeAspect="1" noEditPoints="1"/>
            </p:cNvSpPr>
            <p:nvPr/>
          </p:nvSpPr>
          <p:spPr bwMode="auto">
            <a:xfrm flipH="1">
              <a:off x="777877" y="3934956"/>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28575" cap="sq">
              <a:solidFill>
                <a:srgbClr val="76E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2BAD70D-DB20-3C3A-2172-DF8B79FE34DC}"/>
                </a:ext>
              </a:extLst>
            </p:cNvPr>
            <p:cNvSpPr txBox="1"/>
            <p:nvPr/>
          </p:nvSpPr>
          <p:spPr>
            <a:xfrm>
              <a:off x="1405048" y="3955506"/>
              <a:ext cx="3013115" cy="337937"/>
            </a:xfrm>
            <a:prstGeom prst="rect">
              <a:avLst/>
            </a:prstGeom>
            <a:noFill/>
          </p:spPr>
          <p:txBody>
            <a:bodyPr wrap="non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aka.ms</a:t>
              </a: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r>
                <a:rPr kumimoji="0" lang="en-US" sz="1800" b="0" i="0" u="none" strike="noStrike" kern="1200" cap="none" spc="0" normalizeH="0" baseline="0" noProof="0" err="1">
                  <a:ln>
                    <a:noFill/>
                  </a:ln>
                  <a:solidFill>
                    <a:srgbClr val="FFFFFF"/>
                  </a:solidFill>
                  <a:effectLst/>
                  <a:uLnTx/>
                  <a:uFillTx/>
                  <a:latin typeface="Segoe UI Semibold"/>
                  <a:ea typeface="+mn-ea"/>
                  <a:cs typeface="+mn-cs"/>
                </a:rPr>
                <a:t>trycopilotstudio</a:t>
              </a:r>
              <a:endParaRPr kumimoji="0" lang="en-US" sz="1800" b="0" i="0" u="none" strike="noStrike" kern="1200" cap="none" spc="0" normalizeH="0" baseline="0" noProof="0">
                <a:ln>
                  <a:noFill/>
                </a:ln>
                <a:solidFill>
                  <a:srgbClr val="FFFFFF"/>
                </a:solidFill>
                <a:effectLst/>
                <a:uLnTx/>
                <a:uFillTx/>
                <a:latin typeface="Segoe UI Semibold"/>
                <a:ea typeface="+mn-ea"/>
                <a:cs typeface="+mn-cs"/>
              </a:endParaRPr>
            </a:p>
          </p:txBody>
        </p:sp>
      </p:grpSp>
      <p:grpSp>
        <p:nvGrpSpPr>
          <p:cNvPr id="9" name="Graphic 3">
            <a:extLst>
              <a:ext uri="{FF2B5EF4-FFF2-40B4-BE49-F238E27FC236}">
                <a16:creationId xmlns:a16="http://schemas.microsoft.com/office/drawing/2014/main" id="{B187B470-A56A-4B33-C3B3-96E5698C29B0}"/>
              </a:ext>
              <a:ext uri="{C183D7F6-B498-43B3-948B-1728B52AA6E4}">
                <adec:decorative xmlns:adec="http://schemas.microsoft.com/office/drawing/2017/decorative" val="1"/>
              </a:ext>
            </a:extLst>
          </p:cNvPr>
          <p:cNvGrpSpPr/>
          <p:nvPr userDrawn="1"/>
        </p:nvGrpSpPr>
        <p:grpSpPr>
          <a:xfrm>
            <a:off x="5283663" y="714009"/>
            <a:ext cx="529734" cy="647197"/>
            <a:chOff x="-3362584" y="1149499"/>
            <a:chExt cx="2568500" cy="3138040"/>
          </a:xfrm>
          <a:solidFill>
            <a:schemeClr val="bg2"/>
          </a:solidFill>
        </p:grpSpPr>
        <p:sp>
          <p:nvSpPr>
            <p:cNvPr id="10" name="Freeform: Shape 9">
              <a:extLst>
                <a:ext uri="{FF2B5EF4-FFF2-40B4-BE49-F238E27FC236}">
                  <a16:creationId xmlns:a16="http://schemas.microsoft.com/office/drawing/2014/main" id="{15358685-9963-E858-3B6E-BE529BD38874}"/>
                </a:ext>
              </a:extLst>
            </p:cNvPr>
            <p:cNvSpPr/>
            <p:nvPr/>
          </p:nvSpPr>
          <p:spPr>
            <a:xfrm>
              <a:off x="-2999494" y="1504724"/>
              <a:ext cx="2205409" cy="2782815"/>
            </a:xfrm>
            <a:custGeom>
              <a:avLst/>
              <a:gdLst>
                <a:gd name="connsiteX0" fmla="*/ 2032388 w 2205409"/>
                <a:gd name="connsiteY0" fmla="*/ 0 h 2782815"/>
                <a:gd name="connsiteX1" fmla="*/ 1940633 w 2205409"/>
                <a:gd name="connsiteY1" fmla="*/ 0 h 2782815"/>
                <a:gd name="connsiteX2" fmla="*/ 1940633 w 2205409"/>
                <a:gd name="connsiteY2" fmla="*/ 2254244 h 2782815"/>
                <a:gd name="connsiteX3" fmla="*/ 1668974 w 2205409"/>
                <a:gd name="connsiteY3" fmla="*/ 2525900 h 2782815"/>
                <a:gd name="connsiteX4" fmla="*/ 739289 w 2205409"/>
                <a:gd name="connsiteY4" fmla="*/ 2525900 h 2782815"/>
                <a:gd name="connsiteX5" fmla="*/ 0 w 2205409"/>
                <a:gd name="connsiteY5" fmla="*/ 2525900 h 2782815"/>
                <a:gd name="connsiteX6" fmla="*/ 0 w 2205409"/>
                <a:gd name="connsiteY6" fmla="*/ 2609463 h 2782815"/>
                <a:gd name="connsiteX7" fmla="*/ 173353 w 2205409"/>
                <a:gd name="connsiteY7" fmla="*/ 2782815 h 2782815"/>
                <a:gd name="connsiteX8" fmla="*/ 1102707 w 2205409"/>
                <a:gd name="connsiteY8" fmla="*/ 2782815 h 2782815"/>
                <a:gd name="connsiteX9" fmla="*/ 2032061 w 2205409"/>
                <a:gd name="connsiteY9" fmla="*/ 2782815 h 2782815"/>
                <a:gd name="connsiteX10" fmla="*/ 2205410 w 2205409"/>
                <a:gd name="connsiteY10" fmla="*/ 2609463 h 2782815"/>
                <a:gd name="connsiteX11" fmla="*/ 2205410 w 2205409"/>
                <a:gd name="connsiteY11" fmla="*/ 173353 h 2782815"/>
                <a:gd name="connsiteX12" fmla="*/ 2032388 w 2205409"/>
                <a:gd name="connsiteY12" fmla="*/ 0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5409" h="2782815">
                  <a:moveTo>
                    <a:pt x="2032388" y="0"/>
                  </a:moveTo>
                  <a:lnTo>
                    <a:pt x="1940633" y="0"/>
                  </a:lnTo>
                  <a:lnTo>
                    <a:pt x="1940633" y="2254244"/>
                  </a:lnTo>
                  <a:cubicBezTo>
                    <a:pt x="1940633" y="2403999"/>
                    <a:pt x="1818729" y="2525900"/>
                    <a:pt x="1668974" y="2525900"/>
                  </a:cubicBezTo>
                  <a:lnTo>
                    <a:pt x="739289" y="2525900"/>
                  </a:lnTo>
                  <a:lnTo>
                    <a:pt x="0" y="2525900"/>
                  </a:lnTo>
                  <a:lnTo>
                    <a:pt x="0" y="2609463"/>
                  </a:lnTo>
                  <a:cubicBezTo>
                    <a:pt x="0" y="2705154"/>
                    <a:pt x="77665" y="2782815"/>
                    <a:pt x="173353" y="2782815"/>
                  </a:cubicBezTo>
                  <a:lnTo>
                    <a:pt x="1102707" y="2782815"/>
                  </a:lnTo>
                  <a:lnTo>
                    <a:pt x="2032061" y="2782815"/>
                  </a:lnTo>
                  <a:cubicBezTo>
                    <a:pt x="2127749" y="2782815"/>
                    <a:pt x="2205410" y="2705154"/>
                    <a:pt x="2205410" y="2609463"/>
                  </a:cubicBezTo>
                  <a:lnTo>
                    <a:pt x="2205410" y="173353"/>
                  </a:lnTo>
                  <a:cubicBezTo>
                    <a:pt x="2205413" y="77665"/>
                    <a:pt x="2128076" y="0"/>
                    <a:pt x="2032388" y="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D06736A-CB65-3D82-B5B0-3D4786230E13}"/>
                </a:ext>
              </a:extLst>
            </p:cNvPr>
            <p:cNvSpPr/>
            <p:nvPr/>
          </p:nvSpPr>
          <p:spPr>
            <a:xfrm>
              <a:off x="-3362584" y="1149499"/>
              <a:ext cx="2205085" cy="2782815"/>
            </a:xfrm>
            <a:custGeom>
              <a:avLst/>
              <a:gdLst>
                <a:gd name="connsiteX0" fmla="*/ 1102379 w 2205085"/>
                <a:gd name="connsiteY0" fmla="*/ 2782815 h 2782815"/>
                <a:gd name="connsiteX1" fmla="*/ 2031733 w 2205085"/>
                <a:gd name="connsiteY1" fmla="*/ 2782815 h 2782815"/>
                <a:gd name="connsiteX2" fmla="*/ 2205086 w 2205085"/>
                <a:gd name="connsiteY2" fmla="*/ 2609469 h 2782815"/>
                <a:gd name="connsiteX3" fmla="*/ 2205086 w 2205085"/>
                <a:gd name="connsiteY3" fmla="*/ 355226 h 2782815"/>
                <a:gd name="connsiteX4" fmla="*/ 2205086 w 2205085"/>
                <a:gd name="connsiteY4" fmla="*/ 173353 h 2782815"/>
                <a:gd name="connsiteX5" fmla="*/ 2031733 w 2205085"/>
                <a:gd name="connsiteY5" fmla="*/ 0 h 2782815"/>
                <a:gd name="connsiteX6" fmla="*/ 1102379 w 2205085"/>
                <a:gd name="connsiteY6" fmla="*/ 0 h 2782815"/>
                <a:gd name="connsiteX7" fmla="*/ 793359 w 2205085"/>
                <a:gd name="connsiteY7" fmla="*/ 0 h 2782815"/>
                <a:gd name="connsiteX8" fmla="*/ 793359 w 2205085"/>
                <a:gd name="connsiteY8" fmla="*/ 57347 h 2782815"/>
                <a:gd name="connsiteX9" fmla="*/ 794342 w 2205085"/>
                <a:gd name="connsiteY9" fmla="*/ 75698 h 2782815"/>
                <a:gd name="connsiteX10" fmla="*/ 794342 w 2205085"/>
                <a:gd name="connsiteY10" fmla="*/ 453535 h 2782815"/>
                <a:gd name="connsiteX11" fmla="*/ 794342 w 2205085"/>
                <a:gd name="connsiteY11" fmla="*/ 550534 h 2782815"/>
                <a:gd name="connsiteX12" fmla="*/ 550206 w 2205085"/>
                <a:gd name="connsiteY12" fmla="*/ 794670 h 2782815"/>
                <a:gd name="connsiteX13" fmla="*/ 453208 w 2205085"/>
                <a:gd name="connsiteY13" fmla="*/ 794670 h 2782815"/>
                <a:gd name="connsiteX14" fmla="*/ 75371 w 2205085"/>
                <a:gd name="connsiteY14" fmla="*/ 794670 h 2782815"/>
                <a:gd name="connsiteX15" fmla="*/ 60297 w 2205085"/>
                <a:gd name="connsiteY15" fmla="*/ 794014 h 2782815"/>
                <a:gd name="connsiteX16" fmla="*/ 0 w 2205085"/>
                <a:gd name="connsiteY16" fmla="*/ 794014 h 2782815"/>
                <a:gd name="connsiteX17" fmla="*/ 0 w 2205085"/>
                <a:gd name="connsiteY17" fmla="*/ 2609469 h 2782815"/>
                <a:gd name="connsiteX18" fmla="*/ 173353 w 2205085"/>
                <a:gd name="connsiteY18" fmla="*/ 2782815 h 2782815"/>
                <a:gd name="connsiteX19" fmla="*/ 363418 w 2205085"/>
                <a:gd name="connsiteY19" fmla="*/ 2782815 h 2782815"/>
                <a:gd name="connsiteX20" fmla="*/ 1102379 w 2205085"/>
                <a:gd name="connsiteY20" fmla="*/ 2782815 h 2782815"/>
                <a:gd name="connsiteX21" fmla="*/ 1102379 w 2205085"/>
                <a:gd name="connsiteY21" fmla="*/ 2782815 h 2782815"/>
                <a:gd name="connsiteX22" fmla="*/ 1137443 w 2205085"/>
                <a:gd name="connsiteY22" fmla="*/ 2193616 h 2782815"/>
                <a:gd name="connsiteX23" fmla="*/ 531528 w 2205085"/>
                <a:gd name="connsiteY23" fmla="*/ 2193616 h 2782815"/>
                <a:gd name="connsiteX24" fmla="*/ 449603 w 2205085"/>
                <a:gd name="connsiteY24" fmla="*/ 2111692 h 2782815"/>
                <a:gd name="connsiteX25" fmla="*/ 531528 w 2205085"/>
                <a:gd name="connsiteY25" fmla="*/ 2029767 h 2782815"/>
                <a:gd name="connsiteX26" fmla="*/ 1137770 w 2205085"/>
                <a:gd name="connsiteY26" fmla="*/ 2029767 h 2782815"/>
                <a:gd name="connsiteX27" fmla="*/ 1219695 w 2205085"/>
                <a:gd name="connsiteY27" fmla="*/ 2111692 h 2782815"/>
                <a:gd name="connsiteX28" fmla="*/ 1137443 w 2205085"/>
                <a:gd name="connsiteY28" fmla="*/ 2193616 h 2782815"/>
                <a:gd name="connsiteX29" fmla="*/ 1743686 w 2205085"/>
                <a:gd name="connsiteY29" fmla="*/ 1775476 h 2782815"/>
                <a:gd name="connsiteX30" fmla="*/ 531528 w 2205085"/>
                <a:gd name="connsiteY30" fmla="*/ 1775476 h 2782815"/>
                <a:gd name="connsiteX31" fmla="*/ 449603 w 2205085"/>
                <a:gd name="connsiteY31" fmla="*/ 1693551 h 2782815"/>
                <a:gd name="connsiteX32" fmla="*/ 531528 w 2205085"/>
                <a:gd name="connsiteY32" fmla="*/ 1611626 h 2782815"/>
                <a:gd name="connsiteX33" fmla="*/ 1743686 w 2205085"/>
                <a:gd name="connsiteY33" fmla="*/ 1611626 h 2782815"/>
                <a:gd name="connsiteX34" fmla="*/ 1825610 w 2205085"/>
                <a:gd name="connsiteY34" fmla="*/ 1693551 h 2782815"/>
                <a:gd name="connsiteX35" fmla="*/ 1743686 w 2205085"/>
                <a:gd name="connsiteY35" fmla="*/ 1775476 h 2782815"/>
                <a:gd name="connsiteX36" fmla="*/ 531528 w 2205085"/>
                <a:gd name="connsiteY36" fmla="*/ 1167591 h 2782815"/>
                <a:gd name="connsiteX37" fmla="*/ 1743686 w 2205085"/>
                <a:gd name="connsiteY37" fmla="*/ 1167591 h 2782815"/>
                <a:gd name="connsiteX38" fmla="*/ 1825610 w 2205085"/>
                <a:gd name="connsiteY38" fmla="*/ 1249516 h 2782815"/>
                <a:gd name="connsiteX39" fmla="*/ 1743686 w 2205085"/>
                <a:gd name="connsiteY39" fmla="*/ 1331440 h 2782815"/>
                <a:gd name="connsiteX40" fmla="*/ 531528 w 2205085"/>
                <a:gd name="connsiteY40" fmla="*/ 1331440 h 2782815"/>
                <a:gd name="connsiteX41" fmla="*/ 449603 w 2205085"/>
                <a:gd name="connsiteY41" fmla="*/ 1249516 h 2782815"/>
                <a:gd name="connsiteX42" fmla="*/ 531528 w 2205085"/>
                <a:gd name="connsiteY42" fmla="*/ 1167591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85" h="2782815">
                  <a:moveTo>
                    <a:pt x="1102379" y="2782815"/>
                  </a:moveTo>
                  <a:lnTo>
                    <a:pt x="2031733" y="2782815"/>
                  </a:lnTo>
                  <a:cubicBezTo>
                    <a:pt x="2127421" y="2782815"/>
                    <a:pt x="2205086" y="2705154"/>
                    <a:pt x="2205086" y="2609469"/>
                  </a:cubicBezTo>
                  <a:lnTo>
                    <a:pt x="2205086" y="355226"/>
                  </a:lnTo>
                  <a:lnTo>
                    <a:pt x="2205086" y="173353"/>
                  </a:lnTo>
                  <a:cubicBezTo>
                    <a:pt x="2205086" y="77665"/>
                    <a:pt x="2127421" y="0"/>
                    <a:pt x="2031733" y="0"/>
                  </a:cubicBezTo>
                  <a:lnTo>
                    <a:pt x="1102379" y="0"/>
                  </a:lnTo>
                  <a:lnTo>
                    <a:pt x="793359" y="0"/>
                  </a:lnTo>
                  <a:lnTo>
                    <a:pt x="793359" y="57347"/>
                  </a:lnTo>
                  <a:cubicBezTo>
                    <a:pt x="794011" y="63246"/>
                    <a:pt x="794342" y="69472"/>
                    <a:pt x="794342" y="75698"/>
                  </a:cubicBezTo>
                  <a:lnTo>
                    <a:pt x="794342" y="453535"/>
                  </a:lnTo>
                  <a:lnTo>
                    <a:pt x="794342" y="550534"/>
                  </a:lnTo>
                  <a:cubicBezTo>
                    <a:pt x="794342" y="685218"/>
                    <a:pt x="684891" y="794670"/>
                    <a:pt x="550206" y="794670"/>
                  </a:cubicBezTo>
                  <a:lnTo>
                    <a:pt x="453208" y="794670"/>
                  </a:lnTo>
                  <a:lnTo>
                    <a:pt x="75371" y="794670"/>
                  </a:lnTo>
                  <a:cubicBezTo>
                    <a:pt x="70455" y="794670"/>
                    <a:pt x="65212" y="794342"/>
                    <a:pt x="60297" y="794014"/>
                  </a:cubicBezTo>
                  <a:lnTo>
                    <a:pt x="0" y="794014"/>
                  </a:lnTo>
                  <a:lnTo>
                    <a:pt x="0" y="2609469"/>
                  </a:lnTo>
                  <a:cubicBezTo>
                    <a:pt x="0" y="2705154"/>
                    <a:pt x="77665" y="2782815"/>
                    <a:pt x="173353" y="2782815"/>
                  </a:cubicBezTo>
                  <a:lnTo>
                    <a:pt x="363418" y="2782815"/>
                  </a:lnTo>
                  <a:lnTo>
                    <a:pt x="1102379" y="2782815"/>
                  </a:lnTo>
                  <a:lnTo>
                    <a:pt x="1102379" y="2782815"/>
                  </a:lnTo>
                  <a:close/>
                  <a:moveTo>
                    <a:pt x="1137443" y="2193616"/>
                  </a:moveTo>
                  <a:lnTo>
                    <a:pt x="531528" y="2193616"/>
                  </a:lnTo>
                  <a:cubicBezTo>
                    <a:pt x="486305" y="2193616"/>
                    <a:pt x="449603" y="2156911"/>
                    <a:pt x="449603" y="2111692"/>
                  </a:cubicBezTo>
                  <a:cubicBezTo>
                    <a:pt x="449603" y="2066466"/>
                    <a:pt x="486305" y="2029767"/>
                    <a:pt x="531528" y="2029767"/>
                  </a:cubicBezTo>
                  <a:lnTo>
                    <a:pt x="1137770" y="2029767"/>
                  </a:lnTo>
                  <a:cubicBezTo>
                    <a:pt x="1182993" y="2029767"/>
                    <a:pt x="1219695" y="2066466"/>
                    <a:pt x="1219695" y="2111692"/>
                  </a:cubicBezTo>
                  <a:cubicBezTo>
                    <a:pt x="1219695" y="2156911"/>
                    <a:pt x="1182665" y="2193616"/>
                    <a:pt x="1137443" y="2193616"/>
                  </a:cubicBezTo>
                  <a:close/>
                  <a:moveTo>
                    <a:pt x="1743686" y="1775476"/>
                  </a:moveTo>
                  <a:lnTo>
                    <a:pt x="531528" y="1775476"/>
                  </a:lnTo>
                  <a:cubicBezTo>
                    <a:pt x="486305" y="1775476"/>
                    <a:pt x="449603" y="1738770"/>
                    <a:pt x="449603" y="1693551"/>
                  </a:cubicBezTo>
                  <a:cubicBezTo>
                    <a:pt x="449603" y="1648325"/>
                    <a:pt x="486305" y="1611626"/>
                    <a:pt x="531528" y="1611626"/>
                  </a:cubicBezTo>
                  <a:lnTo>
                    <a:pt x="1743686" y="1611626"/>
                  </a:lnTo>
                  <a:cubicBezTo>
                    <a:pt x="1788908" y="1611626"/>
                    <a:pt x="1825610" y="1648325"/>
                    <a:pt x="1825610" y="1693551"/>
                  </a:cubicBezTo>
                  <a:cubicBezTo>
                    <a:pt x="1825610" y="1738770"/>
                    <a:pt x="1788908" y="1775476"/>
                    <a:pt x="1743686" y="1775476"/>
                  </a:cubicBezTo>
                  <a:close/>
                  <a:moveTo>
                    <a:pt x="531528" y="1167591"/>
                  </a:moveTo>
                  <a:lnTo>
                    <a:pt x="1743686" y="1167591"/>
                  </a:lnTo>
                  <a:cubicBezTo>
                    <a:pt x="1788908" y="1167591"/>
                    <a:pt x="1825610" y="1204293"/>
                    <a:pt x="1825610" y="1249516"/>
                  </a:cubicBezTo>
                  <a:cubicBezTo>
                    <a:pt x="1825610" y="1294738"/>
                    <a:pt x="1788908" y="1331440"/>
                    <a:pt x="1743686" y="1331440"/>
                  </a:cubicBezTo>
                  <a:lnTo>
                    <a:pt x="531528" y="1331440"/>
                  </a:lnTo>
                  <a:cubicBezTo>
                    <a:pt x="486305" y="1331440"/>
                    <a:pt x="449603" y="1294738"/>
                    <a:pt x="449603" y="1249516"/>
                  </a:cubicBezTo>
                  <a:cubicBezTo>
                    <a:pt x="449603" y="1204293"/>
                    <a:pt x="486305" y="1167591"/>
                    <a:pt x="531528" y="116759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6A50601-50C3-D9B0-E9A0-E00A7AB75A8A}"/>
                </a:ext>
              </a:extLst>
            </p:cNvPr>
            <p:cNvSpPr/>
            <p:nvPr/>
          </p:nvSpPr>
          <p:spPr>
            <a:xfrm>
              <a:off x="-3360467" y="1152120"/>
              <a:ext cx="693587" cy="693738"/>
            </a:xfrm>
            <a:custGeom>
              <a:avLst/>
              <a:gdLst>
                <a:gd name="connsiteX0" fmla="*/ 73254 w 693587"/>
                <a:gd name="connsiteY0" fmla="*/ 693739 h 693738"/>
                <a:gd name="connsiteX1" fmla="*/ 548090 w 693587"/>
                <a:gd name="connsiteY1" fmla="*/ 693739 h 693738"/>
                <a:gd name="connsiteX2" fmla="*/ 549400 w 693587"/>
                <a:gd name="connsiteY2" fmla="*/ 693739 h 693738"/>
                <a:gd name="connsiteX3" fmla="*/ 693588 w 693587"/>
                <a:gd name="connsiteY3" fmla="*/ 549551 h 693738"/>
                <a:gd name="connsiteX4" fmla="*/ 693588 w 693587"/>
                <a:gd name="connsiteY4" fmla="*/ 548240 h 693738"/>
                <a:gd name="connsiteX5" fmla="*/ 693588 w 693587"/>
                <a:gd name="connsiteY5" fmla="*/ 73077 h 693738"/>
                <a:gd name="connsiteX6" fmla="*/ 620187 w 693587"/>
                <a:gd name="connsiteY6" fmla="*/ 0 h 693738"/>
                <a:gd name="connsiteX7" fmla="*/ 569066 w 693587"/>
                <a:gd name="connsiteY7" fmla="*/ 21628 h 693738"/>
                <a:gd name="connsiteX8" fmla="*/ 21477 w 693587"/>
                <a:gd name="connsiteY8" fmla="*/ 569213 h 693738"/>
                <a:gd name="connsiteX9" fmla="*/ 73254 w 693587"/>
                <a:gd name="connsiteY9" fmla="*/ 693739 h 69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587" h="693738">
                  <a:moveTo>
                    <a:pt x="73254" y="693739"/>
                  </a:moveTo>
                  <a:lnTo>
                    <a:pt x="548090" y="693739"/>
                  </a:lnTo>
                  <a:cubicBezTo>
                    <a:pt x="548417" y="693739"/>
                    <a:pt x="549073" y="693739"/>
                    <a:pt x="549400" y="693739"/>
                  </a:cubicBezTo>
                  <a:cubicBezTo>
                    <a:pt x="628703" y="693083"/>
                    <a:pt x="692932" y="628854"/>
                    <a:pt x="693588" y="549551"/>
                  </a:cubicBezTo>
                  <a:cubicBezTo>
                    <a:pt x="693588" y="549223"/>
                    <a:pt x="693588" y="548568"/>
                    <a:pt x="693588" y="548240"/>
                  </a:cubicBezTo>
                  <a:lnTo>
                    <a:pt x="693588" y="73077"/>
                  </a:lnTo>
                  <a:cubicBezTo>
                    <a:pt x="693588" y="29165"/>
                    <a:pt x="657541" y="0"/>
                    <a:pt x="620187" y="0"/>
                  </a:cubicBezTo>
                  <a:cubicBezTo>
                    <a:pt x="602163" y="0"/>
                    <a:pt x="584140" y="6554"/>
                    <a:pt x="569066" y="21628"/>
                  </a:cubicBezTo>
                  <a:lnTo>
                    <a:pt x="21477" y="569213"/>
                  </a:lnTo>
                  <a:cubicBezTo>
                    <a:pt x="-24400" y="615091"/>
                    <a:pt x="8042" y="693739"/>
                    <a:pt x="73254" y="69373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3" name="TextBox 12">
            <a:extLst>
              <a:ext uri="{FF2B5EF4-FFF2-40B4-BE49-F238E27FC236}">
                <a16:creationId xmlns:a16="http://schemas.microsoft.com/office/drawing/2014/main" id="{BEB14C81-E93B-CB1D-82A4-330064D2C0CA}"/>
              </a:ext>
            </a:extLst>
          </p:cNvPr>
          <p:cNvSpPr txBox="1"/>
          <p:nvPr userDrawn="1"/>
        </p:nvSpPr>
        <p:spPr>
          <a:xfrm>
            <a:off x="6003690" y="791435"/>
            <a:ext cx="2439063"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Segoe UI Semibold"/>
                <a:ea typeface="+mn-ea"/>
                <a:cs typeface="+mn-cs"/>
              </a:rPr>
              <a:t>Learn more</a:t>
            </a:r>
          </a:p>
        </p:txBody>
      </p:sp>
      <p:graphicFrame>
        <p:nvGraphicFramePr>
          <p:cNvPr id="14" name="Table 13">
            <a:extLst>
              <a:ext uri="{FF2B5EF4-FFF2-40B4-BE49-F238E27FC236}">
                <a16:creationId xmlns:a16="http://schemas.microsoft.com/office/drawing/2014/main" id="{90D76966-71AF-CD78-07DC-0298D631DF8A}"/>
              </a:ext>
            </a:extLst>
          </p:cNvPr>
          <p:cNvGraphicFramePr>
            <a:graphicFrameLocks noGrp="1"/>
          </p:cNvGraphicFramePr>
          <p:nvPr userDrawn="1">
            <p:extLst>
              <p:ext uri="{D42A27DB-BD31-4B8C-83A1-F6EECF244321}">
                <p14:modId xmlns:p14="http://schemas.microsoft.com/office/powerpoint/2010/main" val="3796478736"/>
              </p:ext>
            </p:extLst>
          </p:nvPr>
        </p:nvGraphicFramePr>
        <p:xfrm>
          <a:off x="5194981" y="1738544"/>
          <a:ext cx="6596685" cy="3502149"/>
        </p:xfrm>
        <a:graphic>
          <a:graphicData uri="http://schemas.openxmlformats.org/drawingml/2006/table">
            <a:tbl>
              <a:tblPr firstRow="1" bandRow="1">
                <a:tableStyleId>{5C22544A-7EE6-4342-B048-85BDC9FD1C3A}</a:tableStyleId>
              </a:tblPr>
              <a:tblGrid>
                <a:gridCol w="3236638">
                  <a:extLst>
                    <a:ext uri="{9D8B030D-6E8A-4147-A177-3AD203B41FA5}">
                      <a16:colId xmlns:a16="http://schemas.microsoft.com/office/drawing/2014/main" val="3351332866"/>
                    </a:ext>
                  </a:extLst>
                </a:gridCol>
                <a:gridCol w="3360047">
                  <a:extLst>
                    <a:ext uri="{9D8B030D-6E8A-4147-A177-3AD203B41FA5}">
                      <a16:colId xmlns:a16="http://schemas.microsoft.com/office/drawing/2014/main" val="63126876"/>
                    </a:ext>
                  </a:extLst>
                </a:gridCol>
              </a:tblGrid>
              <a:tr h="500307">
                <a:tc>
                  <a:txBody>
                    <a:bodyPr/>
                    <a:lstStyle/>
                    <a:p>
                      <a:r>
                        <a:rPr lang="en-US" sz="1600" b="0">
                          <a:solidFill>
                            <a:schemeClr val="tx1"/>
                          </a:solidFill>
                          <a:latin typeface="+mn-lt"/>
                        </a:rPr>
                        <a:t>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a:t>
                      </a:r>
                      <a:endParaRPr lang="en-US" sz="1600" b="1">
                        <a:solidFill>
                          <a:schemeClr val="bg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7650000"/>
                  </a:ext>
                </a:extLst>
              </a:tr>
              <a:tr h="500307">
                <a:tc>
                  <a:txBody>
                    <a:bodyPr/>
                    <a:lstStyle/>
                    <a:p>
                      <a:r>
                        <a:rPr lang="en-US" sz="1600" b="0">
                          <a:solidFill>
                            <a:schemeClr val="tx1"/>
                          </a:solidFill>
                          <a:latin typeface="+mn-lt"/>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a:solidFill>
                            <a:schemeClr val="bg2"/>
                          </a:solidFill>
                          <a:latin typeface="+mn-lt"/>
                        </a:rPr>
                        <a:t>aka.ms</a:t>
                      </a:r>
                      <a:r>
                        <a:rPr lang="en-US" sz="1600" b="0" kern="1200">
                          <a:solidFill>
                            <a:schemeClr val="bg2"/>
                          </a:solidFill>
                          <a:latin typeface="+mj-lt"/>
                          <a:ea typeface="+mn-ea"/>
                          <a:cs typeface="+mn-cs"/>
                        </a:rPr>
                        <a:t>/</a:t>
                      </a:r>
                      <a:r>
                        <a:rPr lang="en-US" sz="1600" b="0" kern="1200" err="1">
                          <a:solidFill>
                            <a:schemeClr val="bg2"/>
                          </a:solidFill>
                          <a:latin typeface="+mj-lt"/>
                          <a:ea typeface="+mn-ea"/>
                          <a:cs typeface="+mn-cs"/>
                        </a:rPr>
                        <a:t>copilotstudio</a:t>
                      </a:r>
                      <a:r>
                        <a:rPr lang="en-US" sz="1600" b="1" kern="1200">
                          <a:solidFill>
                            <a:schemeClr val="bg2"/>
                          </a:solidFill>
                          <a:latin typeface="+mj-lt"/>
                          <a:ea typeface="+mn-ea"/>
                          <a:cs typeface="+mn-cs"/>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3244394"/>
                  </a:ext>
                </a:extLst>
              </a:tr>
              <a:tr h="500307">
                <a:tc>
                  <a:txBody>
                    <a:bodyPr/>
                    <a:lstStyle/>
                    <a:p>
                      <a:r>
                        <a:rPr lang="en-US" sz="1600" b="0">
                          <a:solidFill>
                            <a:schemeClr val="tx1"/>
                          </a:solidFill>
                          <a:latin typeface="+mn-lt"/>
                        </a:rPr>
                        <a:t>Demo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copilotstudiodemo</a:t>
                      </a:r>
                      <a:endParaRPr lang="en-US" sz="1600" b="1">
                        <a:solidFill>
                          <a:schemeClr val="bg2"/>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0950937"/>
                  </a:ext>
                </a:extLst>
              </a:tr>
              <a:tr h="500307">
                <a:tc>
                  <a:txBody>
                    <a:bodyPr/>
                    <a:lstStyle/>
                    <a:p>
                      <a:r>
                        <a:rPr lang="en-US" sz="1600" b="0">
                          <a:solidFill>
                            <a:schemeClr val="tx1"/>
                          </a:solidFill>
                          <a:latin typeface="+mn-lt"/>
                        </a:rPr>
                        <a:t>Product documentation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copilotstudiodocs</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956343"/>
                  </a:ext>
                </a:extLst>
              </a:tr>
              <a:tr h="500307">
                <a:tc>
                  <a:txBody>
                    <a:bodyPr/>
                    <a:lstStyle/>
                    <a:p>
                      <a:r>
                        <a:rPr lang="en-US" sz="1600" b="0">
                          <a:solidFill>
                            <a:schemeClr val="tx1"/>
                          </a:solidFill>
                          <a:latin typeface="+mn-lt"/>
                        </a:rPr>
                        <a:t>Learning resources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bg2"/>
                          </a:solidFill>
                          <a:latin typeface="+mj-lt"/>
                        </a:rPr>
                        <a:t>aka.ms/</a:t>
                      </a:r>
                      <a:r>
                        <a:rPr lang="en-US" sz="1600" b="1" err="1">
                          <a:solidFill>
                            <a:schemeClr val="bg2"/>
                          </a:solidFill>
                          <a:latin typeface="+mj-lt"/>
                        </a:rPr>
                        <a:t>copilotstudiolearn</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2495656"/>
                  </a:ext>
                </a:extLst>
              </a:tr>
              <a:tr h="500307">
                <a:tc>
                  <a:txBody>
                    <a:bodyPr/>
                    <a:lstStyle/>
                    <a:p>
                      <a:r>
                        <a:rPr lang="en-US" sz="1600">
                          <a:solidFill>
                            <a:schemeClr val="tx1"/>
                          </a:solidFill>
                          <a:latin typeface="+mn-lt"/>
                        </a:rPr>
                        <a:t>Community page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copilotstudiocommunity</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7798562"/>
                  </a:ext>
                </a:extLst>
              </a:tr>
              <a:tr h="500307">
                <a:tc>
                  <a:txBody>
                    <a:bodyPr/>
                    <a:lstStyle/>
                    <a:p>
                      <a:r>
                        <a:rPr lang="en-US" sz="1600">
                          <a:solidFill>
                            <a:schemeClr val="tx1"/>
                          </a:solidFill>
                          <a:latin typeface="+mn-lt"/>
                        </a:rPr>
                        <a:t>Implementation guide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noProof="0">
                          <a:solidFill>
                            <a:schemeClr val="bg2"/>
                          </a:solidFill>
                          <a:latin typeface="+mn-lt"/>
                          <a:ea typeface="+mn-ea"/>
                          <a:cs typeface="+mn-cs"/>
                        </a:rPr>
                        <a:t>aka.ms</a:t>
                      </a:r>
                      <a:r>
                        <a:rPr lang="en-US" sz="1600" b="0" strike="noStrike" kern="1200" noProof="0">
                          <a:solidFill>
                            <a:schemeClr val="bg2"/>
                          </a:solidFill>
                          <a:latin typeface="+mj-lt"/>
                          <a:ea typeface="+mn-ea"/>
                          <a:cs typeface="+mn-cs"/>
                        </a:rPr>
                        <a:t>/</a:t>
                      </a:r>
                      <a:r>
                        <a:rPr lang="en-US" sz="1600" b="0" strike="noStrike" kern="1200" err="1">
                          <a:solidFill>
                            <a:schemeClr val="bg2"/>
                          </a:solidFill>
                          <a:latin typeface="+mj-lt"/>
                          <a:ea typeface="+mn-ea"/>
                          <a:cs typeface="+mn-cs"/>
                        </a:rPr>
                        <a:t>copilotstudioimplement</a:t>
                      </a:r>
                      <a:endParaRPr lang="en-US" sz="1600" b="0" strike="noStrike" kern="1200" noProof="0">
                        <a:solidFill>
                          <a:schemeClr val="bg2"/>
                        </a:solidFill>
                        <a:latin typeface="+mj-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2435169"/>
                  </a:ext>
                </a:extLst>
              </a:tr>
            </a:tbl>
          </a:graphicData>
        </a:graphic>
      </p:graphicFrame>
    </p:spTree>
    <p:extLst>
      <p:ext uri="{BB962C8B-B14F-4D97-AF65-F5344CB8AC3E}">
        <p14:creationId xmlns:p14="http://schemas.microsoft.com/office/powerpoint/2010/main" val="310646737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Use case scenario">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DBC8F61F-4B74-83C0-C5CC-1B50F40FB9B1}"/>
              </a:ext>
            </a:extLst>
          </p:cNvPr>
          <p:cNvSpPr>
            <a:spLocks/>
          </p:cNvSpPr>
          <p:nvPr userDrawn="1"/>
        </p:nvSpPr>
        <p:spPr bwMode="auto">
          <a:xfrm>
            <a:off x="588262" y="1444511"/>
            <a:ext cx="11015476" cy="4838300"/>
          </a:xfrm>
          <a:prstGeom prst="roundRect">
            <a:avLst>
              <a:gd name="adj" fmla="val 2074"/>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10000"/>
              </a:lnSpc>
              <a:spcBef>
                <a:spcPct val="0"/>
              </a:spcBef>
              <a:spcAft>
                <a:spcPct val="0"/>
              </a:spcAft>
              <a:buClrTx/>
              <a:buSzTx/>
              <a:buFontTx/>
              <a:buNone/>
              <a:tabLst/>
            </a:pPr>
            <a:endParaRPr kumimoji="0" lang="en-US" sz="100" b="0" i="0" u="none" strike="noStrike" cap="none" spc="0" normalizeH="0" baseline="0" noProof="0">
              <a:ln>
                <a:noFill/>
              </a:ln>
              <a:solidFill>
                <a:schemeClr val="bg1"/>
              </a:solidFill>
              <a:effectLst/>
              <a:uLnTx/>
              <a:uFillTx/>
            </a:endParaRPr>
          </a:p>
        </p:txBody>
      </p:sp>
      <p:sp>
        <p:nvSpPr>
          <p:cNvPr id="4" name="Title 1">
            <a:extLst>
              <a:ext uri="{FF2B5EF4-FFF2-40B4-BE49-F238E27FC236}">
                <a16:creationId xmlns:a16="http://schemas.microsoft.com/office/drawing/2014/main" id="{CBB46B9E-46BD-DBAF-3028-F610AE497253}"/>
              </a:ext>
            </a:extLst>
          </p:cNvPr>
          <p:cNvSpPr>
            <a:spLocks noGrp="1"/>
          </p:cNvSpPr>
          <p:nvPr>
            <p:ph type="title"/>
          </p:nvPr>
        </p:nvSpPr>
        <p:spPr>
          <a:xfrm>
            <a:off x="588263" y="272457"/>
            <a:ext cx="11018520" cy="430887"/>
          </a:xfrm>
        </p:spPr>
        <p:txBody>
          <a:bodyPr/>
          <a:lstStyle>
            <a:lvl1pPr>
              <a:defRPr>
                <a:solidFill>
                  <a:schemeClr val="tx1"/>
                </a:solidFill>
              </a:defRPr>
            </a:lvl1pPr>
          </a:lstStyle>
          <a:p>
            <a:endParaRPr lang="en-US" sz="2800"/>
          </a:p>
        </p:txBody>
      </p:sp>
      <p:sp>
        <p:nvSpPr>
          <p:cNvPr id="5" name="Rectangle: Rounded Corners 6">
            <a:extLst>
              <a:ext uri="{FF2B5EF4-FFF2-40B4-BE49-F238E27FC236}">
                <a16:creationId xmlns:a16="http://schemas.microsoft.com/office/drawing/2014/main" id="{7D654A5E-F201-075F-3F2B-A5A2F124FC57}"/>
              </a:ext>
              <a:ext uri="{C183D7F6-B498-43B3-948B-1728B52AA6E4}">
                <adec:decorative xmlns:adec="http://schemas.microsoft.com/office/drawing/2017/decorative" val="1"/>
              </a:ext>
            </a:extLst>
          </p:cNvPr>
          <p:cNvSpPr/>
          <p:nvPr userDrawn="1"/>
        </p:nvSpPr>
        <p:spPr bwMode="auto">
          <a:xfrm>
            <a:off x="110705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6" name="Rectangle: Rounded Corners 4">
            <a:extLst>
              <a:ext uri="{FF2B5EF4-FFF2-40B4-BE49-F238E27FC236}">
                <a16:creationId xmlns:a16="http://schemas.microsoft.com/office/drawing/2014/main" id="{72364D96-BF87-7B10-EE55-88B4027BE036}"/>
              </a:ext>
            </a:extLst>
          </p:cNvPr>
          <p:cNvSpPr/>
          <p:nvPr userDrawn="1"/>
        </p:nvSpPr>
        <p:spPr bwMode="auto">
          <a:xfrm>
            <a:off x="1107052" y="4149512"/>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8" name="Rectangle: Rounded Corners 6">
            <a:extLst>
              <a:ext uri="{FF2B5EF4-FFF2-40B4-BE49-F238E27FC236}">
                <a16:creationId xmlns:a16="http://schemas.microsoft.com/office/drawing/2014/main" id="{160DE83A-BDDA-85EA-B24A-7EA45065B7B5}"/>
              </a:ext>
              <a:ext uri="{C183D7F6-B498-43B3-948B-1728B52AA6E4}">
                <adec:decorative xmlns:adec="http://schemas.microsoft.com/office/drawing/2017/decorative" val="1"/>
              </a:ext>
            </a:extLst>
          </p:cNvPr>
          <p:cNvSpPr/>
          <p:nvPr userDrawn="1"/>
        </p:nvSpPr>
        <p:spPr bwMode="auto">
          <a:xfrm>
            <a:off x="8028777"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9" name="Rectangle: Rounded Corners 7">
            <a:extLst>
              <a:ext uri="{FF2B5EF4-FFF2-40B4-BE49-F238E27FC236}">
                <a16:creationId xmlns:a16="http://schemas.microsoft.com/office/drawing/2014/main" id="{F30029A5-3CAD-10FE-C3DF-12EE1477843B}"/>
              </a:ext>
            </a:extLst>
          </p:cNvPr>
          <p:cNvSpPr/>
          <p:nvPr userDrawn="1"/>
        </p:nvSpPr>
        <p:spPr bwMode="auto">
          <a:xfrm>
            <a:off x="8028777" y="415167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1" name="Rectangle: Rounded Corners 6">
            <a:extLst>
              <a:ext uri="{FF2B5EF4-FFF2-40B4-BE49-F238E27FC236}">
                <a16:creationId xmlns:a16="http://schemas.microsoft.com/office/drawing/2014/main" id="{96115249-0466-04F3-6734-8C66104C0E67}"/>
              </a:ext>
              <a:ext uri="{C183D7F6-B498-43B3-948B-1728B52AA6E4}">
                <adec:decorative xmlns:adec="http://schemas.microsoft.com/office/drawing/2017/decorative" val="1"/>
              </a:ext>
            </a:extLst>
          </p:cNvPr>
          <p:cNvSpPr/>
          <p:nvPr userDrawn="1"/>
        </p:nvSpPr>
        <p:spPr bwMode="auto">
          <a:xfrm>
            <a:off x="1107052" y="2996299"/>
            <a:ext cx="2705513" cy="577209"/>
          </a:xfrm>
          <a:prstGeom prst="roundRect">
            <a:avLst>
              <a:gd name="adj" fmla="val 10001"/>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51D8859E-399E-0E6D-5739-2DF5A179B09A}"/>
              </a:ext>
            </a:extLst>
          </p:cNvPr>
          <p:cNvSpPr/>
          <p:nvPr userDrawn="1"/>
        </p:nvSpPr>
        <p:spPr bwMode="auto">
          <a:xfrm>
            <a:off x="110705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w="3175">
                <a:noFill/>
              </a:ln>
              <a:solidFill>
                <a:schemeClr val="bg2"/>
              </a:solidFill>
              <a:effectLst/>
              <a:uLnTx/>
              <a:uFillTx/>
              <a:latin typeface="Segoe UI Semibold"/>
              <a:ea typeface="+mn-ea"/>
              <a:cs typeface="Segoe UI" pitchFamily="34" charset="0"/>
            </a:endParaRPr>
          </a:p>
        </p:txBody>
      </p:sp>
      <p:sp>
        <p:nvSpPr>
          <p:cNvPr id="13" name="Rectangle: Rounded Corners 6">
            <a:extLst>
              <a:ext uri="{FF2B5EF4-FFF2-40B4-BE49-F238E27FC236}">
                <a16:creationId xmlns:a16="http://schemas.microsoft.com/office/drawing/2014/main" id="{D2022330-7142-A975-F797-B40E742938E1}"/>
              </a:ext>
              <a:ext uri="{C183D7F6-B498-43B3-948B-1728B52AA6E4}">
                <adec:decorative xmlns:adec="http://schemas.microsoft.com/office/drawing/2017/decorative" val="1"/>
              </a:ext>
            </a:extLst>
          </p:cNvPr>
          <p:cNvSpPr/>
          <p:nvPr userDrawn="1"/>
        </p:nvSpPr>
        <p:spPr bwMode="auto">
          <a:xfrm>
            <a:off x="4575471"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4" name="Rectangle: Rounded Corners 13">
            <a:extLst>
              <a:ext uri="{FF2B5EF4-FFF2-40B4-BE49-F238E27FC236}">
                <a16:creationId xmlns:a16="http://schemas.microsoft.com/office/drawing/2014/main" id="{AF3D0C6F-863D-72B5-F9AD-018404B92694}"/>
              </a:ext>
            </a:extLst>
          </p:cNvPr>
          <p:cNvSpPr/>
          <p:nvPr userDrawn="1"/>
        </p:nvSpPr>
        <p:spPr bwMode="auto">
          <a:xfrm>
            <a:off x="457547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6" name="Rectangle: Rounded Corners 15">
            <a:extLst>
              <a:ext uri="{FF2B5EF4-FFF2-40B4-BE49-F238E27FC236}">
                <a16:creationId xmlns:a16="http://schemas.microsoft.com/office/drawing/2014/main" id="{86EC33A2-1B7B-5AC3-481D-652129036512}"/>
              </a:ext>
            </a:extLst>
          </p:cNvPr>
          <p:cNvSpPr/>
          <p:nvPr userDrawn="1"/>
        </p:nvSpPr>
        <p:spPr bwMode="auto">
          <a:xfrm>
            <a:off x="8028777"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7" name="Rectangle: Rounded Corners 6">
            <a:extLst>
              <a:ext uri="{FF2B5EF4-FFF2-40B4-BE49-F238E27FC236}">
                <a16:creationId xmlns:a16="http://schemas.microsoft.com/office/drawing/2014/main" id="{BB6E9850-57A5-C38A-AF82-7493542748B8}"/>
              </a:ext>
              <a:ext uri="{C183D7F6-B498-43B3-948B-1728B52AA6E4}">
                <adec:decorative xmlns:adec="http://schemas.microsoft.com/office/drawing/2017/decorative" val="1"/>
              </a:ext>
            </a:extLst>
          </p:cNvPr>
          <p:cNvSpPr/>
          <p:nvPr userDrawn="1"/>
        </p:nvSpPr>
        <p:spPr bwMode="auto">
          <a:xfrm>
            <a:off x="8028777"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9" name="Rectangle: Rounded Corners 6">
            <a:extLst>
              <a:ext uri="{FF2B5EF4-FFF2-40B4-BE49-F238E27FC236}">
                <a16:creationId xmlns:a16="http://schemas.microsoft.com/office/drawing/2014/main" id="{0C30235C-34C7-5FA7-38C1-DC1EAF7ACC5F}"/>
              </a:ext>
              <a:ext uri="{C183D7F6-B498-43B3-948B-1728B52AA6E4}">
                <adec:decorative xmlns:adec="http://schemas.microsoft.com/office/drawing/2017/decorative" val="1"/>
              </a:ext>
            </a:extLst>
          </p:cNvPr>
          <p:cNvSpPr/>
          <p:nvPr userDrawn="1"/>
        </p:nvSpPr>
        <p:spPr bwMode="auto">
          <a:xfrm>
            <a:off x="457547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solidFill>
                <a:schemeClr val="tx1"/>
              </a:solidFill>
              <a:effectLst/>
              <a:uLnTx/>
              <a:uFillTx/>
              <a:latin typeface="Segoe UI"/>
            </a:endParaRPr>
          </a:p>
        </p:txBody>
      </p:sp>
      <p:sp>
        <p:nvSpPr>
          <p:cNvPr id="20" name="Rectangle: Rounded Corners 19">
            <a:extLst>
              <a:ext uri="{FF2B5EF4-FFF2-40B4-BE49-F238E27FC236}">
                <a16:creationId xmlns:a16="http://schemas.microsoft.com/office/drawing/2014/main" id="{A9BC46D2-10F9-D85D-899D-7296553995AF}"/>
              </a:ext>
            </a:extLst>
          </p:cNvPr>
          <p:cNvSpPr/>
          <p:nvPr userDrawn="1"/>
        </p:nvSpPr>
        <p:spPr bwMode="auto">
          <a:xfrm>
            <a:off x="4575472" y="415210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22" name="Rectangle: Rounded Corners 6">
            <a:extLst>
              <a:ext uri="{FF2B5EF4-FFF2-40B4-BE49-F238E27FC236}">
                <a16:creationId xmlns:a16="http://schemas.microsoft.com/office/drawing/2014/main" id="{CEBBAB11-DAAC-7F4D-A387-3E35951E734F}"/>
              </a:ext>
              <a:ext uri="{C183D7F6-B498-43B3-948B-1728B52AA6E4}">
                <adec:decorative xmlns:adec="http://schemas.microsoft.com/office/drawing/2017/decorative" val="1"/>
              </a:ext>
            </a:extLst>
          </p:cNvPr>
          <p:cNvSpPr/>
          <p:nvPr userDrawn="1"/>
        </p:nvSpPr>
        <p:spPr bwMode="auto">
          <a:xfrm>
            <a:off x="588262" y="977145"/>
            <a:ext cx="1188720" cy="169396"/>
          </a:xfrm>
          <a:prstGeom prst="roundRect">
            <a:avLst>
              <a:gd name="adj" fmla="val 8425"/>
            </a:avLst>
          </a:prstGeom>
          <a:no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Potential benefits</a:t>
            </a:r>
          </a:p>
        </p:txBody>
      </p:sp>
      <p:sp>
        <p:nvSpPr>
          <p:cNvPr id="25" name="Rectangle: Rounded Corners 6">
            <a:extLst>
              <a:ext uri="{FF2B5EF4-FFF2-40B4-BE49-F238E27FC236}">
                <a16:creationId xmlns:a16="http://schemas.microsoft.com/office/drawing/2014/main" id="{60338395-4A6B-FD31-84AC-D50D04DE76DF}"/>
              </a:ext>
              <a:ext uri="{C183D7F6-B498-43B3-948B-1728B52AA6E4}">
                <adec:decorative xmlns:adec="http://schemas.microsoft.com/office/drawing/2017/decorative" val="1"/>
              </a:ext>
            </a:extLst>
          </p:cNvPr>
          <p:cNvSpPr/>
          <p:nvPr userDrawn="1"/>
        </p:nvSpPr>
        <p:spPr bwMode="auto">
          <a:xfrm>
            <a:off x="1776982"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7" name="Rectangle: Rounded Corners 6">
            <a:extLst>
              <a:ext uri="{FF2B5EF4-FFF2-40B4-BE49-F238E27FC236}">
                <a16:creationId xmlns:a16="http://schemas.microsoft.com/office/drawing/2014/main" id="{831F910D-2D26-33D4-33D0-94AD9C77362E}"/>
              </a:ext>
              <a:ext uri="{C183D7F6-B498-43B3-948B-1728B52AA6E4}">
                <adec:decorative xmlns:adec="http://schemas.microsoft.com/office/drawing/2017/decorative" val="1"/>
              </a:ext>
            </a:extLst>
          </p:cNvPr>
          <p:cNvSpPr/>
          <p:nvPr userDrawn="1"/>
        </p:nvSpPr>
        <p:spPr bwMode="auto">
          <a:xfrm>
            <a:off x="5062344"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8" name="Rectangle: Rounded Corners 6">
            <a:extLst>
              <a:ext uri="{FF2B5EF4-FFF2-40B4-BE49-F238E27FC236}">
                <a16:creationId xmlns:a16="http://schemas.microsoft.com/office/drawing/2014/main" id="{16AE1F24-276F-BADD-8687-083105730CF5}"/>
              </a:ext>
              <a:ext uri="{C183D7F6-B498-43B3-948B-1728B52AA6E4}">
                <adec:decorative xmlns:adec="http://schemas.microsoft.com/office/drawing/2017/decorative" val="1"/>
              </a:ext>
            </a:extLst>
          </p:cNvPr>
          <p:cNvSpPr/>
          <p:nvPr userDrawn="1"/>
        </p:nvSpPr>
        <p:spPr bwMode="auto">
          <a:xfrm>
            <a:off x="8347706"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31" name="Text Placeholder 30">
            <a:extLst>
              <a:ext uri="{FF2B5EF4-FFF2-40B4-BE49-F238E27FC236}">
                <a16:creationId xmlns:a16="http://schemas.microsoft.com/office/drawing/2014/main" id="{00388725-F43B-30CB-7BEA-3082A0751BAF}"/>
              </a:ext>
            </a:extLst>
          </p:cNvPr>
          <p:cNvSpPr>
            <a:spLocks noGrp="1"/>
          </p:cNvSpPr>
          <p:nvPr>
            <p:ph type="body" sz="quarter" idx="10"/>
          </p:nvPr>
        </p:nvSpPr>
        <p:spPr>
          <a:xfrm>
            <a:off x="1106488"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2" name="Text Placeholder 30">
            <a:extLst>
              <a:ext uri="{FF2B5EF4-FFF2-40B4-BE49-F238E27FC236}">
                <a16:creationId xmlns:a16="http://schemas.microsoft.com/office/drawing/2014/main" id="{5824BBEC-F9FF-D13F-AF65-27DB6EB388E5}"/>
              </a:ext>
            </a:extLst>
          </p:cNvPr>
          <p:cNvSpPr>
            <a:spLocks noGrp="1"/>
          </p:cNvSpPr>
          <p:nvPr>
            <p:ph type="body" sz="quarter" idx="11"/>
          </p:nvPr>
        </p:nvSpPr>
        <p:spPr>
          <a:xfrm>
            <a:off x="4574297"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3" name="Text Placeholder 30">
            <a:extLst>
              <a:ext uri="{FF2B5EF4-FFF2-40B4-BE49-F238E27FC236}">
                <a16:creationId xmlns:a16="http://schemas.microsoft.com/office/drawing/2014/main" id="{CAD19BC1-B397-9CAD-0343-B9D9AB012D41}"/>
              </a:ext>
            </a:extLst>
          </p:cNvPr>
          <p:cNvSpPr>
            <a:spLocks noGrp="1"/>
          </p:cNvSpPr>
          <p:nvPr>
            <p:ph type="body" sz="quarter" idx="12"/>
          </p:nvPr>
        </p:nvSpPr>
        <p:spPr>
          <a:xfrm>
            <a:off x="8027603"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4" name="Text Placeholder 30">
            <a:extLst>
              <a:ext uri="{FF2B5EF4-FFF2-40B4-BE49-F238E27FC236}">
                <a16:creationId xmlns:a16="http://schemas.microsoft.com/office/drawing/2014/main" id="{E09030D7-1CE7-C753-0913-73F2BD6E0661}"/>
              </a:ext>
            </a:extLst>
          </p:cNvPr>
          <p:cNvSpPr>
            <a:spLocks noGrp="1"/>
          </p:cNvSpPr>
          <p:nvPr>
            <p:ph type="body" sz="quarter" idx="13"/>
          </p:nvPr>
        </p:nvSpPr>
        <p:spPr>
          <a:xfrm>
            <a:off x="802760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5" name="Text Placeholder 30">
            <a:extLst>
              <a:ext uri="{FF2B5EF4-FFF2-40B4-BE49-F238E27FC236}">
                <a16:creationId xmlns:a16="http://schemas.microsoft.com/office/drawing/2014/main" id="{43B210B3-915E-3224-0316-A597910C3406}"/>
              </a:ext>
            </a:extLst>
          </p:cNvPr>
          <p:cNvSpPr>
            <a:spLocks noGrp="1"/>
          </p:cNvSpPr>
          <p:nvPr>
            <p:ph type="body" sz="quarter" idx="14"/>
          </p:nvPr>
        </p:nvSpPr>
        <p:spPr>
          <a:xfrm>
            <a:off x="4574297"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6" name="Text Placeholder 30">
            <a:extLst>
              <a:ext uri="{FF2B5EF4-FFF2-40B4-BE49-F238E27FC236}">
                <a16:creationId xmlns:a16="http://schemas.microsoft.com/office/drawing/2014/main" id="{EB35BD41-0A05-D176-B084-83B52E6A0642}"/>
              </a:ext>
            </a:extLst>
          </p:cNvPr>
          <p:cNvSpPr>
            <a:spLocks noGrp="1"/>
          </p:cNvSpPr>
          <p:nvPr>
            <p:ph type="body" sz="quarter" idx="15"/>
          </p:nvPr>
        </p:nvSpPr>
        <p:spPr>
          <a:xfrm>
            <a:off x="112099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7" name="Text Placeholder 30">
            <a:extLst>
              <a:ext uri="{FF2B5EF4-FFF2-40B4-BE49-F238E27FC236}">
                <a16:creationId xmlns:a16="http://schemas.microsoft.com/office/drawing/2014/main" id="{9DCA4606-0A3A-2F64-FE16-4DC17DFA1A24}"/>
              </a:ext>
            </a:extLst>
          </p:cNvPr>
          <p:cNvSpPr>
            <a:spLocks noGrp="1"/>
          </p:cNvSpPr>
          <p:nvPr>
            <p:ph type="body" sz="quarter" idx="16"/>
          </p:nvPr>
        </p:nvSpPr>
        <p:spPr>
          <a:xfrm>
            <a:off x="1275587" y="321565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8" name="Text Placeholder 30">
            <a:extLst>
              <a:ext uri="{FF2B5EF4-FFF2-40B4-BE49-F238E27FC236}">
                <a16:creationId xmlns:a16="http://schemas.microsoft.com/office/drawing/2014/main" id="{F39FFD35-244B-67E4-CC43-43533E03F760}"/>
              </a:ext>
            </a:extLst>
          </p:cNvPr>
          <p:cNvSpPr>
            <a:spLocks noGrp="1"/>
          </p:cNvSpPr>
          <p:nvPr>
            <p:ph type="body" sz="quarter" idx="17"/>
          </p:nvPr>
        </p:nvSpPr>
        <p:spPr>
          <a:xfrm>
            <a:off x="4743419" y="3215653"/>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9" name="Text Placeholder 30">
            <a:extLst>
              <a:ext uri="{FF2B5EF4-FFF2-40B4-BE49-F238E27FC236}">
                <a16:creationId xmlns:a16="http://schemas.microsoft.com/office/drawing/2014/main" id="{51CCEABD-BFD5-2296-4ABA-44CD58B5E388}"/>
              </a:ext>
            </a:extLst>
          </p:cNvPr>
          <p:cNvSpPr>
            <a:spLocks noGrp="1"/>
          </p:cNvSpPr>
          <p:nvPr>
            <p:ph type="body" sz="quarter" idx="18"/>
          </p:nvPr>
        </p:nvSpPr>
        <p:spPr>
          <a:xfrm>
            <a:off x="8196724" y="3215652"/>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0" name="Text Placeholder 30">
            <a:extLst>
              <a:ext uri="{FF2B5EF4-FFF2-40B4-BE49-F238E27FC236}">
                <a16:creationId xmlns:a16="http://schemas.microsoft.com/office/drawing/2014/main" id="{CBC2C052-5B2D-90BA-DD85-F49C3C2CB924}"/>
              </a:ext>
            </a:extLst>
          </p:cNvPr>
          <p:cNvSpPr>
            <a:spLocks noGrp="1"/>
          </p:cNvSpPr>
          <p:nvPr>
            <p:ph type="body" sz="quarter" idx="19"/>
          </p:nvPr>
        </p:nvSpPr>
        <p:spPr>
          <a:xfrm>
            <a:off x="129011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1" name="Text Placeholder 30">
            <a:extLst>
              <a:ext uri="{FF2B5EF4-FFF2-40B4-BE49-F238E27FC236}">
                <a16:creationId xmlns:a16="http://schemas.microsoft.com/office/drawing/2014/main" id="{82C54A50-1E30-8AD6-F8D6-FE2FE8265FD5}"/>
              </a:ext>
            </a:extLst>
          </p:cNvPr>
          <p:cNvSpPr>
            <a:spLocks noGrp="1"/>
          </p:cNvSpPr>
          <p:nvPr>
            <p:ph type="body" sz="quarter" idx="20"/>
          </p:nvPr>
        </p:nvSpPr>
        <p:spPr>
          <a:xfrm>
            <a:off x="4743419" y="557522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2" name="Text Placeholder 30">
            <a:extLst>
              <a:ext uri="{FF2B5EF4-FFF2-40B4-BE49-F238E27FC236}">
                <a16:creationId xmlns:a16="http://schemas.microsoft.com/office/drawing/2014/main" id="{40E4FBA5-CD14-842F-ABF4-E7569DF500D7}"/>
              </a:ext>
            </a:extLst>
          </p:cNvPr>
          <p:cNvSpPr>
            <a:spLocks noGrp="1"/>
          </p:cNvSpPr>
          <p:nvPr>
            <p:ph type="body" sz="quarter" idx="21"/>
          </p:nvPr>
        </p:nvSpPr>
        <p:spPr>
          <a:xfrm>
            <a:off x="819672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3" name="Text Placeholder 30">
            <a:extLst>
              <a:ext uri="{FF2B5EF4-FFF2-40B4-BE49-F238E27FC236}">
                <a16:creationId xmlns:a16="http://schemas.microsoft.com/office/drawing/2014/main" id="{D5316A94-E460-AA98-061B-783974C4DA25}"/>
              </a:ext>
            </a:extLst>
          </p:cNvPr>
          <p:cNvSpPr>
            <a:spLocks noGrp="1"/>
          </p:cNvSpPr>
          <p:nvPr>
            <p:ph type="body" sz="quarter" idx="22"/>
          </p:nvPr>
        </p:nvSpPr>
        <p:spPr>
          <a:xfrm>
            <a:off x="1275587"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4" name="Text Placeholder 30">
            <a:extLst>
              <a:ext uri="{FF2B5EF4-FFF2-40B4-BE49-F238E27FC236}">
                <a16:creationId xmlns:a16="http://schemas.microsoft.com/office/drawing/2014/main" id="{4918B7D2-2C76-2AC6-61AE-979F9035CFDB}"/>
              </a:ext>
            </a:extLst>
          </p:cNvPr>
          <p:cNvSpPr>
            <a:spLocks noGrp="1"/>
          </p:cNvSpPr>
          <p:nvPr>
            <p:ph type="body" sz="quarter" idx="23"/>
          </p:nvPr>
        </p:nvSpPr>
        <p:spPr>
          <a:xfrm>
            <a:off x="4743419"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5" name="Text Placeholder 30">
            <a:extLst>
              <a:ext uri="{FF2B5EF4-FFF2-40B4-BE49-F238E27FC236}">
                <a16:creationId xmlns:a16="http://schemas.microsoft.com/office/drawing/2014/main" id="{E27A3E23-F88F-EC36-8FAD-713B80AB799A}"/>
              </a:ext>
            </a:extLst>
          </p:cNvPr>
          <p:cNvSpPr>
            <a:spLocks noGrp="1"/>
          </p:cNvSpPr>
          <p:nvPr>
            <p:ph type="body" sz="quarter" idx="24"/>
          </p:nvPr>
        </p:nvSpPr>
        <p:spPr>
          <a:xfrm>
            <a:off x="8196724"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6" name="Text Placeholder 30">
            <a:extLst>
              <a:ext uri="{FF2B5EF4-FFF2-40B4-BE49-F238E27FC236}">
                <a16:creationId xmlns:a16="http://schemas.microsoft.com/office/drawing/2014/main" id="{B031F939-46F9-99B1-B621-B89043CB9730}"/>
              </a:ext>
            </a:extLst>
          </p:cNvPr>
          <p:cNvSpPr>
            <a:spLocks noGrp="1"/>
          </p:cNvSpPr>
          <p:nvPr>
            <p:ph type="body" sz="quarter" idx="25"/>
          </p:nvPr>
        </p:nvSpPr>
        <p:spPr>
          <a:xfrm>
            <a:off x="1275587" y="4244565"/>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7" name="Text Placeholder 30">
            <a:extLst>
              <a:ext uri="{FF2B5EF4-FFF2-40B4-BE49-F238E27FC236}">
                <a16:creationId xmlns:a16="http://schemas.microsoft.com/office/drawing/2014/main" id="{96AFEF9C-6938-50CE-D06F-DFAD75C1C0A3}"/>
              </a:ext>
            </a:extLst>
          </p:cNvPr>
          <p:cNvSpPr>
            <a:spLocks noGrp="1"/>
          </p:cNvSpPr>
          <p:nvPr>
            <p:ph type="body" sz="quarter" idx="26"/>
          </p:nvPr>
        </p:nvSpPr>
        <p:spPr>
          <a:xfrm>
            <a:off x="4743419" y="424715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8" name="Text Placeholder 30">
            <a:extLst>
              <a:ext uri="{FF2B5EF4-FFF2-40B4-BE49-F238E27FC236}">
                <a16:creationId xmlns:a16="http://schemas.microsoft.com/office/drawing/2014/main" id="{0E3863A0-C276-6DA9-F342-2B9A34E4DD7A}"/>
              </a:ext>
            </a:extLst>
          </p:cNvPr>
          <p:cNvSpPr>
            <a:spLocks noGrp="1"/>
          </p:cNvSpPr>
          <p:nvPr>
            <p:ph type="body" sz="quarter" idx="27"/>
          </p:nvPr>
        </p:nvSpPr>
        <p:spPr>
          <a:xfrm>
            <a:off x="8196724" y="424672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9" name="Text Placeholder 30">
            <a:extLst>
              <a:ext uri="{FF2B5EF4-FFF2-40B4-BE49-F238E27FC236}">
                <a16:creationId xmlns:a16="http://schemas.microsoft.com/office/drawing/2014/main" id="{738DC6BE-A655-DC85-5795-07894705E9F8}"/>
              </a:ext>
            </a:extLst>
          </p:cNvPr>
          <p:cNvSpPr>
            <a:spLocks noGrp="1"/>
          </p:cNvSpPr>
          <p:nvPr>
            <p:ph type="body" sz="quarter" idx="28"/>
          </p:nvPr>
        </p:nvSpPr>
        <p:spPr>
          <a:xfrm>
            <a:off x="192197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0" name="Text Placeholder 30">
            <a:extLst>
              <a:ext uri="{FF2B5EF4-FFF2-40B4-BE49-F238E27FC236}">
                <a16:creationId xmlns:a16="http://schemas.microsoft.com/office/drawing/2014/main" id="{378DDB32-29A0-0110-DC84-7DC47D5F9EEF}"/>
              </a:ext>
            </a:extLst>
          </p:cNvPr>
          <p:cNvSpPr>
            <a:spLocks noGrp="1"/>
          </p:cNvSpPr>
          <p:nvPr>
            <p:ph type="body" sz="quarter" idx="29"/>
          </p:nvPr>
        </p:nvSpPr>
        <p:spPr>
          <a:xfrm>
            <a:off x="5210366"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1" name="Text Placeholder 30">
            <a:extLst>
              <a:ext uri="{FF2B5EF4-FFF2-40B4-BE49-F238E27FC236}">
                <a16:creationId xmlns:a16="http://schemas.microsoft.com/office/drawing/2014/main" id="{2810AB8F-E59B-2FBB-3CE4-F86874307CE7}"/>
              </a:ext>
            </a:extLst>
          </p:cNvPr>
          <p:cNvSpPr>
            <a:spLocks noGrp="1"/>
          </p:cNvSpPr>
          <p:nvPr>
            <p:ph type="body" sz="quarter" idx="30"/>
          </p:nvPr>
        </p:nvSpPr>
        <p:spPr>
          <a:xfrm>
            <a:off x="848254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Tree>
    <p:extLst>
      <p:ext uri="{BB962C8B-B14F-4D97-AF65-F5344CB8AC3E}">
        <p14:creationId xmlns:p14="http://schemas.microsoft.com/office/powerpoint/2010/main" val="35597423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Main">
    <p:bg>
      <p:bgPr>
        <a:solidFill>
          <a:srgbClr val="F2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79438" y="499491"/>
            <a:ext cx="11033124" cy="492443"/>
          </a:xfrm>
        </p:spPr>
        <p:txBody>
          <a:bodyPr/>
          <a:lstStyle>
            <a:lvl1pPr algn="ctr">
              <a:defRPr sz="32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842564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9F8C0-275E-362B-1A1B-1F5A79DC8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3" y="0"/>
            <a:ext cx="12191118" cy="6994524"/>
          </a:xfrm>
          <a:prstGeom prst="rect">
            <a:avLst/>
          </a:prstGeom>
        </p:spPr>
      </p:pic>
      <p:pic>
        <p:nvPicPr>
          <p:cNvPr id="11" name="Picture 10">
            <a:extLst>
              <a:ext uri="{FF2B5EF4-FFF2-40B4-BE49-F238E27FC236}">
                <a16:creationId xmlns:a16="http://schemas.microsoft.com/office/drawing/2014/main" id="{6280DDBC-586B-4A47-B30B-AEF108DDA6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090" y="438649"/>
            <a:ext cx="971807" cy="208330"/>
          </a:xfrm>
          <a:prstGeom prst="rect">
            <a:avLst/>
          </a:prstGeom>
        </p:spPr>
      </p:pic>
      <p:sp>
        <p:nvSpPr>
          <p:cNvPr id="13" name="Text Placeholder 12">
            <a:extLst>
              <a:ext uri="{FF2B5EF4-FFF2-40B4-BE49-F238E27FC236}">
                <a16:creationId xmlns:a16="http://schemas.microsoft.com/office/drawing/2014/main" id="{77375E1A-C339-3140-967C-AA8983E30B8B}"/>
              </a:ext>
            </a:extLst>
          </p:cNvPr>
          <p:cNvSpPr>
            <a:spLocks noGrp="1"/>
          </p:cNvSpPr>
          <p:nvPr>
            <p:ph type="body" sz="quarter" idx="17" hasCustomPrompt="1"/>
          </p:nvPr>
        </p:nvSpPr>
        <p:spPr>
          <a:xfrm>
            <a:off x="403543" y="2149474"/>
            <a:ext cx="5387657" cy="1961197"/>
          </a:xfrm>
        </p:spPr>
        <p:txBody>
          <a:bodyPr>
            <a:noAutofit/>
          </a:bodyPr>
          <a:lstStyle>
            <a:lvl1pPr>
              <a:defRPr sz="4800" b="1" i="0">
                <a:solidFill>
                  <a:schemeClr val="bg1"/>
                </a:solidFill>
                <a:latin typeface="Segoe UI Semibold" panose="020B0502040204020203" pitchFamily="34" charset="0"/>
                <a:cs typeface="Segoe UI Semibold" panose="020B0502040204020203" pitchFamily="34" charset="0"/>
              </a:defRPr>
            </a:lvl1pPr>
            <a:lvl2pPr>
              <a:defRPr b="1" i="0">
                <a:solidFill>
                  <a:schemeClr val="bg1"/>
                </a:solidFill>
                <a:latin typeface="Segoe UI Semibold" panose="020B0502040204020203" pitchFamily="34" charset="0"/>
                <a:cs typeface="Segoe UI Semibold" panose="020B0502040204020203" pitchFamily="34" charset="0"/>
              </a:defRPr>
            </a:lvl2pPr>
            <a:lvl3pPr>
              <a:defRPr b="1" i="0">
                <a:solidFill>
                  <a:schemeClr val="bg1"/>
                </a:solidFill>
                <a:latin typeface="Segoe UI Semibold" panose="020B0502040204020203" pitchFamily="34" charset="0"/>
                <a:cs typeface="Segoe UI Semibold" panose="020B0502040204020203" pitchFamily="34" charset="0"/>
              </a:defRPr>
            </a:lvl3pPr>
            <a:lvl4pPr>
              <a:defRPr b="1" i="0">
                <a:solidFill>
                  <a:schemeClr val="bg1"/>
                </a:solidFill>
                <a:latin typeface="Segoe UI Semibold" panose="020B0502040204020203" pitchFamily="34" charset="0"/>
                <a:cs typeface="Segoe UI Semibold" panose="020B0502040204020203" pitchFamily="34" charset="0"/>
              </a:defRPr>
            </a:lvl4pPr>
            <a:lvl5pPr>
              <a:defRPr b="1" i="0">
                <a:solidFill>
                  <a:schemeClr val="bg1"/>
                </a:solidFill>
                <a:latin typeface="Segoe UI Semibold" panose="020B0502040204020203" pitchFamily="34" charset="0"/>
                <a:cs typeface="Segoe UI Semibold" panose="020B0502040204020203" pitchFamily="34" charset="0"/>
              </a:defRPr>
            </a:lvl5pPr>
          </a:lstStyle>
          <a:p>
            <a:pPr lvl="0"/>
            <a:r>
              <a:rPr lang="en-US"/>
              <a:t>Session name</a:t>
            </a:r>
          </a:p>
        </p:txBody>
      </p:sp>
      <p:sp>
        <p:nvSpPr>
          <p:cNvPr id="15" name="Text Placeholder 14">
            <a:extLst>
              <a:ext uri="{FF2B5EF4-FFF2-40B4-BE49-F238E27FC236}">
                <a16:creationId xmlns:a16="http://schemas.microsoft.com/office/drawing/2014/main" id="{FE87972E-A72B-3840-AD58-96C92145965B}"/>
              </a:ext>
            </a:extLst>
          </p:cNvPr>
          <p:cNvSpPr>
            <a:spLocks noGrp="1"/>
          </p:cNvSpPr>
          <p:nvPr>
            <p:ph type="body" sz="quarter" idx="18" hasCustomPrompt="1"/>
          </p:nvPr>
        </p:nvSpPr>
        <p:spPr>
          <a:xfrm>
            <a:off x="403543" y="4273550"/>
            <a:ext cx="5387975" cy="969010"/>
          </a:xfrm>
        </p:spPr>
        <p:txBody>
          <a:bodyPr>
            <a:noAutofit/>
          </a:bodyPr>
          <a:lstStyle>
            <a:lvl1pPr>
              <a:defRPr sz="2400" b="0" i="0">
                <a:solidFill>
                  <a:schemeClr val="bg1"/>
                </a:solidFill>
                <a:latin typeface="Segoe UI" panose="020B0502040204020203" pitchFamily="34" charset="0"/>
                <a:cs typeface="Segoe UI" panose="020B0502040204020203" pitchFamily="34" charset="0"/>
              </a:defRPr>
            </a:lvl1pPr>
            <a:lvl2pPr>
              <a:defRPr sz="2400" b="0" i="0">
                <a:solidFill>
                  <a:schemeClr val="bg1"/>
                </a:solidFill>
                <a:latin typeface="Segoe UI" panose="020B0502040204020203" pitchFamily="34" charset="0"/>
                <a:cs typeface="Segoe UI" panose="020B0502040204020203" pitchFamily="34" charset="0"/>
              </a:defRPr>
            </a:lvl2pPr>
            <a:lvl3pPr>
              <a:defRPr sz="2400" b="0" i="0">
                <a:solidFill>
                  <a:schemeClr val="bg1"/>
                </a:solidFill>
                <a:latin typeface="Segoe UI" panose="020B0502040204020203" pitchFamily="34" charset="0"/>
                <a:cs typeface="Segoe UI" panose="020B0502040204020203" pitchFamily="34" charset="0"/>
              </a:defRPr>
            </a:lvl3pPr>
            <a:lvl4pPr>
              <a:defRPr sz="2400" b="0" i="0">
                <a:solidFill>
                  <a:schemeClr val="bg1"/>
                </a:solidFill>
                <a:latin typeface="Segoe UI" panose="020B0502040204020203" pitchFamily="34" charset="0"/>
                <a:cs typeface="Segoe UI" panose="020B0502040204020203" pitchFamily="34" charset="0"/>
              </a:defRPr>
            </a:lvl4pPr>
            <a:lvl5pPr>
              <a:defRPr sz="2400" b="0" i="0">
                <a:solidFill>
                  <a:schemeClr val="bg1"/>
                </a:solidFill>
                <a:latin typeface="Segoe UI" panose="020B0502040204020203" pitchFamily="34" charset="0"/>
                <a:cs typeface="Segoe UI" panose="020B0502040204020203" pitchFamily="34" charset="0"/>
              </a:defRPr>
            </a:lvl5pPr>
          </a:lstStyle>
          <a:p>
            <a:pPr lvl="0"/>
            <a:r>
              <a:rPr lang="en-US"/>
              <a:t>Speaker(s)</a:t>
            </a:r>
          </a:p>
        </p:txBody>
      </p:sp>
    </p:spTree>
    <p:extLst>
      <p:ext uri="{BB962C8B-B14F-4D97-AF65-F5344CB8AC3E}">
        <p14:creationId xmlns:p14="http://schemas.microsoft.com/office/powerpoint/2010/main" val="92365394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24647349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B7C75-1740-FD3E-3216-A4B6A1C17BB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54F98C51-636C-780E-F5F4-20674573FCCE}"/>
              </a:ext>
            </a:extLst>
          </p:cNvPr>
          <p:cNvSpPr txBox="1"/>
          <p:nvPr userDrawn="1"/>
        </p:nvSpPr>
        <p:spPr>
          <a:xfrm>
            <a:off x="181328" y="6476532"/>
            <a:ext cx="2367956" cy="215444"/>
          </a:xfrm>
          <a:prstGeom prst="rect">
            <a:avLst/>
          </a:prstGeom>
          <a:noFill/>
        </p:spPr>
        <p:txBody>
          <a:bodyPr wrap="none" rtlCol="0">
            <a:spAutoFit/>
          </a:bodyPr>
          <a:lstStyle/>
          <a:p>
            <a:r>
              <a:rPr lang="en-US" sz="800" b="1" i="0">
                <a:solidFill>
                  <a:schemeClr val="bg1">
                    <a:lumMod val="65000"/>
                  </a:schemeClr>
                </a:solidFill>
                <a:latin typeface="Segoe UI" panose="020B0502040204020203" pitchFamily="34" charset="0"/>
                <a:cs typeface="Segoe UI" panose="020B0502040204020203" pitchFamily="34" charset="0"/>
              </a:rPr>
              <a:t>NDA ONLY: </a:t>
            </a:r>
            <a:r>
              <a:rPr lang="en-US" sz="800" b="0" i="0">
                <a:solidFill>
                  <a:schemeClr val="bg1">
                    <a:lumMod val="65000"/>
                  </a:schemeClr>
                </a:solidFill>
                <a:latin typeface="Segoe UI" panose="020B0502040204020203" pitchFamily="34" charset="0"/>
                <a:cs typeface="Segoe UI" panose="020B0502040204020203" pitchFamily="34" charset="0"/>
              </a:rPr>
              <a:t>Classified as Microsoft Confidential</a:t>
            </a:r>
          </a:p>
        </p:txBody>
      </p:sp>
    </p:spTree>
    <p:extLst>
      <p:ext uri="{BB962C8B-B14F-4D97-AF65-F5344CB8AC3E}">
        <p14:creationId xmlns:p14="http://schemas.microsoft.com/office/powerpoint/2010/main" val="306842461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BIC">
    <p:bg>
      <p:bgPr>
        <a:solidFill>
          <a:schemeClr val="bg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524382626"/>
      </p:ext>
    </p:extLst>
  </p:cSld>
  <p:clrMapOvr>
    <a:masterClrMapping/>
  </p:clrMapOvr>
  <p:transition>
    <p:fade/>
  </p:transition>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ight side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0" y="539253"/>
            <a:ext cx="5949035"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673175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151719971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381500" y="1085850"/>
            <a:ext cx="6858000" cy="50863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731839" y="1018911"/>
            <a:ext cx="3192461" cy="775597"/>
          </a:xfrm>
        </p:spPr>
        <p:txBody>
          <a:bodyPr anchor="b">
            <a:spAutoFit/>
          </a:bodyPr>
          <a:lstStyle>
            <a:lvl1pPr>
              <a:defRPr sz="28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731839" y="2003674"/>
            <a:ext cx="3192461" cy="4168526"/>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Date Placeholder 20">
            <a:extLst>
              <a:ext uri="{FF2B5EF4-FFF2-40B4-BE49-F238E27FC236}">
                <a16:creationId xmlns:a16="http://schemas.microsoft.com/office/drawing/2014/main" id="{A8D2097C-9E92-9D50-CDAA-D366F692199B}"/>
              </a:ext>
            </a:extLst>
          </p:cNvPr>
          <p:cNvSpPr>
            <a:spLocks noGrp="1"/>
          </p:cNvSpPr>
          <p:nvPr>
            <p:ph type="dt" sz="half" idx="14"/>
          </p:nvPr>
        </p:nvSpPr>
        <p:spPr/>
        <p:txBody>
          <a:bodyPr/>
          <a:lstStyle/>
          <a:p>
            <a:r>
              <a:rPr lang="en-US"/>
              <a:t>Microsoft confidential</a:t>
            </a:r>
          </a:p>
        </p:txBody>
      </p:sp>
      <p:sp>
        <p:nvSpPr>
          <p:cNvPr id="22" name="Footer Placeholder 21">
            <a:extLst>
              <a:ext uri="{FF2B5EF4-FFF2-40B4-BE49-F238E27FC236}">
                <a16:creationId xmlns:a16="http://schemas.microsoft.com/office/drawing/2014/main" id="{1F7B70CE-844B-A67E-8FB6-17C0E871D432}"/>
              </a:ext>
            </a:extLst>
          </p:cNvPr>
          <p:cNvSpPr>
            <a:spLocks noGrp="1"/>
          </p:cNvSpPr>
          <p:nvPr>
            <p:ph type="ftr" sz="quarter" idx="15"/>
          </p:nvPr>
        </p:nvSpPr>
        <p:spPr/>
        <p:txBody>
          <a:bodyPr/>
          <a:lstStyle/>
          <a:p>
            <a:r>
              <a:rPr lang="en-US"/>
              <a:t>Creating a scalable conversational UX</a:t>
            </a:r>
          </a:p>
        </p:txBody>
      </p:sp>
      <p:sp>
        <p:nvSpPr>
          <p:cNvPr id="23" name="Slide Number Placeholder 22">
            <a:extLst>
              <a:ext uri="{FF2B5EF4-FFF2-40B4-BE49-F238E27FC236}">
                <a16:creationId xmlns:a16="http://schemas.microsoft.com/office/drawing/2014/main" id="{67851276-2BCB-1F58-AE5E-1036302CE353}"/>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
        <p:nvSpPr>
          <p:cNvPr id="4" name="Text Placeholder 14">
            <a:extLst>
              <a:ext uri="{FF2B5EF4-FFF2-40B4-BE49-F238E27FC236}">
                <a16:creationId xmlns:a16="http://schemas.microsoft.com/office/drawing/2014/main" id="{C67E7603-C8DC-EB27-045C-FAD581083C6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Tree>
    <p:extLst>
      <p:ext uri="{BB962C8B-B14F-4D97-AF65-F5344CB8AC3E}">
        <p14:creationId xmlns:p14="http://schemas.microsoft.com/office/powerpoint/2010/main" val="32876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0">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1260">
          <p15:clr>
            <a:srgbClr val="5ACBF0"/>
          </p15:clr>
        </p15:guide>
        <p15:guide id="6" orient="horz" pos="3888">
          <p15:clr>
            <a:srgbClr val="5ACBF0"/>
          </p15:clr>
        </p15:guide>
        <p15:guide id="7" pos="7080">
          <p15:clr>
            <a:srgbClr val="5ACBF0"/>
          </p15:clr>
        </p15:guide>
        <p15:guide id="8" orient="horz" pos="68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900" y="1362872"/>
            <a:ext cx="10515600" cy="443198"/>
          </a:xfrm>
        </p:spPr>
        <p:txBody>
          <a:bodyPr wrap="square">
            <a:spAutoFit/>
          </a:bodyPr>
          <a:lstStyle/>
          <a:p>
            <a:r>
              <a:rPr lang="en-US"/>
              <a:t>A concise, specific, and conversational active headline.</a:t>
            </a:r>
          </a:p>
        </p:txBody>
      </p:sp>
      <p:sp>
        <p:nvSpPr>
          <p:cNvPr id="10" name="Content Placeholder 2">
            <a:extLst>
              <a:ext uri="{FF2B5EF4-FFF2-40B4-BE49-F238E27FC236}">
                <a16:creationId xmlns:a16="http://schemas.microsoft.com/office/drawing/2014/main" id="{C48EC71C-D4A1-1E6C-CF0D-B6FC362ABF64}"/>
              </a:ext>
            </a:extLst>
          </p:cNvPr>
          <p:cNvSpPr>
            <a:spLocks noGrp="1"/>
          </p:cNvSpPr>
          <p:nvPr>
            <p:ph idx="1" hasCustomPrompt="1"/>
          </p:nvPr>
        </p:nvSpPr>
        <p:spPr>
          <a:xfrm>
            <a:off x="723900" y="2000250"/>
            <a:ext cx="10515600" cy="4171950"/>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743078C0-2270-0525-5AF4-41E6139CA40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
        <p:nvSpPr>
          <p:cNvPr id="20" name="Date Placeholder 19">
            <a:extLst>
              <a:ext uri="{FF2B5EF4-FFF2-40B4-BE49-F238E27FC236}">
                <a16:creationId xmlns:a16="http://schemas.microsoft.com/office/drawing/2014/main" id="{7AF16819-2921-255D-9D8C-2351717A7E27}"/>
              </a:ext>
            </a:extLst>
          </p:cNvPr>
          <p:cNvSpPr>
            <a:spLocks noGrp="1"/>
          </p:cNvSpPr>
          <p:nvPr>
            <p:ph type="dt" sz="half" idx="14"/>
          </p:nvPr>
        </p:nvSpPr>
        <p:spPr/>
        <p:txBody>
          <a:bodyPr/>
          <a:lstStyle/>
          <a:p>
            <a:r>
              <a:rPr lang="en-US"/>
              <a:t>Microsoft confidential</a:t>
            </a:r>
          </a:p>
        </p:txBody>
      </p:sp>
      <p:sp>
        <p:nvSpPr>
          <p:cNvPr id="21" name="Footer Placeholder 20">
            <a:extLst>
              <a:ext uri="{FF2B5EF4-FFF2-40B4-BE49-F238E27FC236}">
                <a16:creationId xmlns:a16="http://schemas.microsoft.com/office/drawing/2014/main" id="{9F8F8417-796E-7B12-425B-979865EC99E4}"/>
              </a:ext>
            </a:extLst>
          </p:cNvPr>
          <p:cNvSpPr>
            <a:spLocks noGrp="1"/>
          </p:cNvSpPr>
          <p:nvPr>
            <p:ph type="ftr" sz="quarter" idx="15"/>
          </p:nvPr>
        </p:nvSpPr>
        <p:spPr/>
        <p:txBody>
          <a:bodyPr/>
          <a:lstStyle/>
          <a:p>
            <a:r>
              <a:rPr lang="en-US"/>
              <a:t>Creating a scalable conversational UX</a:t>
            </a:r>
          </a:p>
        </p:txBody>
      </p:sp>
      <p:sp>
        <p:nvSpPr>
          <p:cNvPr id="22" name="Slide Number Placeholder 21">
            <a:extLst>
              <a:ext uri="{FF2B5EF4-FFF2-40B4-BE49-F238E27FC236}">
                <a16:creationId xmlns:a16="http://schemas.microsoft.com/office/drawing/2014/main" id="{151AE55D-1F6E-119D-8C74-D84C645F1FED}"/>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847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68">
          <p15:clr>
            <a:srgbClr val="9FCC3B"/>
          </p15:clr>
        </p15:guide>
        <p15:guide id="2" orient="horz" pos="1080">
          <p15:clr>
            <a:srgbClr val="9FCC3B"/>
          </p15:clr>
        </p15:guide>
        <p15:guide id="3" orient="horz" pos="1260">
          <p15:clr>
            <a:srgbClr val="5ACBF0"/>
          </p15:clr>
        </p15:guide>
        <p15:guide id="4" orient="horz" pos="3888">
          <p15:clr>
            <a:srgbClr val="5ACBF0"/>
          </p15:clr>
        </p15:guide>
        <p15:guide id="5" pos="708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aption with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5441F-36A5-717B-0919-0FC544144CA4}"/>
              </a:ext>
            </a:extLst>
          </p:cNvPr>
          <p:cNvSpPr/>
          <p:nvPr userDrawn="1"/>
        </p:nvSpPr>
        <p:spPr>
          <a:xfrm>
            <a:off x="2726575" y="0"/>
            <a:ext cx="94654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191192" y="1117354"/>
            <a:ext cx="2310939" cy="664797"/>
          </a:xfrm>
        </p:spPr>
        <p:txBody>
          <a:bodyPr wrap="square" anchor="b">
            <a:spAutoFit/>
          </a:bodyPr>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191192" y="1987893"/>
            <a:ext cx="2369129" cy="4171950"/>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F7F7D32A-2256-96E0-3DE9-C3313E337E7A}"/>
              </a:ext>
            </a:extLst>
          </p:cNvPr>
          <p:cNvSpPr>
            <a:spLocks noGrp="1"/>
          </p:cNvSpPr>
          <p:nvPr>
            <p:ph idx="1"/>
          </p:nvPr>
        </p:nvSpPr>
        <p:spPr>
          <a:xfrm>
            <a:off x="2784765" y="1085850"/>
            <a:ext cx="8927868" cy="5073993"/>
          </a:xfrm>
        </p:spPr>
        <p:txBody>
          <a:bodyPr>
            <a:normAutofit/>
          </a:bodyPr>
          <a:lstStyle>
            <a:lvl1pPr>
              <a:defRPr sz="2000">
                <a:solidFill>
                  <a:schemeClr val="tx2"/>
                </a:solidFill>
              </a:defRPr>
            </a:lvl1pPr>
            <a:lvl2pPr>
              <a:lnSpc>
                <a:spcPct val="100000"/>
              </a:lnSpc>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AC04BFB5-B21E-FB36-8F69-C8B5ECCFF32D}"/>
              </a:ext>
            </a:extLst>
          </p:cNvPr>
          <p:cNvSpPr>
            <a:spLocks noGrp="1"/>
          </p:cNvSpPr>
          <p:nvPr>
            <p:ph type="dt" sz="half" idx="10"/>
          </p:nvPr>
        </p:nvSpPr>
        <p:spPr/>
        <p:txBody>
          <a:bodyPr/>
          <a:lstStyle/>
          <a:p>
            <a:r>
              <a:rPr lang="en-US"/>
              <a:t>Microsoft confidential</a:t>
            </a:r>
          </a:p>
        </p:txBody>
      </p:sp>
      <p:sp>
        <p:nvSpPr>
          <p:cNvPr id="29" name="Footer Placeholder 28">
            <a:extLst>
              <a:ext uri="{FF2B5EF4-FFF2-40B4-BE49-F238E27FC236}">
                <a16:creationId xmlns:a16="http://schemas.microsoft.com/office/drawing/2014/main" id="{6364E18D-8700-21BD-F5EE-A702FB90A761}"/>
              </a:ext>
            </a:extLst>
          </p:cNvPr>
          <p:cNvSpPr>
            <a:spLocks noGrp="1"/>
          </p:cNvSpPr>
          <p:nvPr>
            <p:ph type="ftr" sz="quarter" idx="11"/>
          </p:nvPr>
        </p:nvSpPr>
        <p:spPr/>
        <p:txBody>
          <a:bodyPr/>
          <a:lstStyle/>
          <a:p>
            <a:r>
              <a:rPr lang="en-US"/>
              <a:t>Creating a scalable conversational UX</a:t>
            </a:r>
          </a:p>
        </p:txBody>
      </p:sp>
      <p:sp>
        <p:nvSpPr>
          <p:cNvPr id="30" name="Slide Number Placeholder 29">
            <a:extLst>
              <a:ext uri="{FF2B5EF4-FFF2-40B4-BE49-F238E27FC236}">
                <a16:creationId xmlns:a16="http://schemas.microsoft.com/office/drawing/2014/main" id="{83682194-0BAE-2337-E73E-B858952DB378}"/>
              </a:ext>
            </a:extLst>
          </p:cNvPr>
          <p:cNvSpPr>
            <a:spLocks noGrp="1"/>
          </p:cNvSpPr>
          <p:nvPr>
            <p:ph type="sldNum" sz="quarter" idx="12"/>
          </p:nvPr>
        </p:nvSpPr>
        <p:spPr/>
        <p:txBody>
          <a:bodyPr/>
          <a:lstStyle/>
          <a:p>
            <a:fld id="{9406BE13-FF2C-3A41-A53B-D6BC2DDA0AE5}" type="slidenum">
              <a:rPr lang="en-US" smtClean="0"/>
              <a:pPr/>
              <a:t>‹#›</a:t>
            </a:fld>
            <a:endParaRPr lang="en-US"/>
          </a:p>
        </p:txBody>
      </p:sp>
    </p:spTree>
    <p:extLst>
      <p:ext uri="{BB962C8B-B14F-4D97-AF65-F5344CB8AC3E}">
        <p14:creationId xmlns:p14="http://schemas.microsoft.com/office/powerpoint/2010/main" val="12800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92">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684">
          <p15:clr>
            <a:srgbClr val="5ACBF0"/>
          </p15:clr>
        </p15:guide>
        <p15:guide id="6" orient="horz" pos="3888">
          <p15:clr>
            <a:srgbClr val="5ACBF0"/>
          </p15:clr>
        </p15:guide>
        <p15:guide id="7" pos="7080">
          <p15:clr>
            <a:srgbClr val="5ACBF0"/>
          </p15:clr>
        </p15:guide>
        <p15:guide id="8" orient="horz" pos="1260">
          <p15:clr>
            <a:srgbClr val="5ACBF0"/>
          </p15:clr>
        </p15:guide>
        <p15:guide id="9" pos="2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7E738742-55AE-F5FD-A161-CD60751CD026}"/>
              </a:ext>
            </a:extLst>
          </p:cNvPr>
          <p:cNvSpPr>
            <a:spLocks noGrp="1"/>
          </p:cNvSpPr>
          <p:nvPr>
            <p:ph type="body" sz="quarter" idx="13" hasCustomPrompt="1"/>
          </p:nvPr>
        </p:nvSpPr>
        <p:spPr>
          <a:xfrm>
            <a:off x="723900" y="542926"/>
            <a:ext cx="10515600" cy="257174"/>
          </a:xfrm>
        </p:spPr>
        <p:txBody>
          <a:bodyPr anchor="b">
            <a:noAutofit/>
          </a:bodyPr>
          <a:lstStyle>
            <a:lvl1pPr marL="0" indent="0">
              <a:buNone/>
              <a:defRPr sz="1800">
                <a:gradFill>
                  <a:gsLst>
                    <a:gs pos="0">
                      <a:schemeClr val="accent1">
                        <a:lumMod val="96000"/>
                      </a:schemeClr>
                    </a:gs>
                    <a:gs pos="99000">
                      <a:schemeClr val="accent2">
                        <a:lumMod val="60000"/>
                        <a:lumOff val="40000"/>
                      </a:schemeClr>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Sub header</a:t>
            </a:r>
          </a:p>
        </p:txBody>
      </p:sp>
      <p:sp>
        <p:nvSpPr>
          <p:cNvPr id="3" name="Text Placeholder 8">
            <a:extLst>
              <a:ext uri="{FF2B5EF4-FFF2-40B4-BE49-F238E27FC236}">
                <a16:creationId xmlns:a16="http://schemas.microsoft.com/office/drawing/2014/main" id="{E194B6BC-F57D-39EE-F228-5EEAC20F4513}"/>
              </a:ext>
            </a:extLst>
          </p:cNvPr>
          <p:cNvSpPr>
            <a:spLocks noGrp="1"/>
          </p:cNvSpPr>
          <p:nvPr>
            <p:ph type="body" sz="quarter" idx="15"/>
          </p:nvPr>
        </p:nvSpPr>
        <p:spPr>
          <a:xfrm>
            <a:off x="723900" y="742950"/>
            <a:ext cx="10515598" cy="1060704"/>
          </a:xfrm>
        </p:spPr>
        <p:txBody>
          <a:bodyPr anchor="b">
            <a:noAutofit/>
          </a:bodyPr>
          <a:lstStyle>
            <a:lvl1pPr marL="0" indent="0">
              <a:buNone/>
              <a:defRPr sz="32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Master text</a:t>
            </a:r>
          </a:p>
        </p:txBody>
      </p:sp>
      <p:sp>
        <p:nvSpPr>
          <p:cNvPr id="14" name="Date Placeholder 13">
            <a:extLst>
              <a:ext uri="{FF2B5EF4-FFF2-40B4-BE49-F238E27FC236}">
                <a16:creationId xmlns:a16="http://schemas.microsoft.com/office/drawing/2014/main" id="{3174A77F-C0D1-8B49-6E03-45198C1F91AA}"/>
              </a:ext>
            </a:extLst>
          </p:cNvPr>
          <p:cNvSpPr>
            <a:spLocks noGrp="1"/>
          </p:cNvSpPr>
          <p:nvPr>
            <p:ph type="dt" sz="half" idx="16"/>
          </p:nvPr>
        </p:nvSpPr>
        <p:spPr/>
        <p:txBody>
          <a:bodyPr/>
          <a:lstStyle/>
          <a:p>
            <a:r>
              <a:rPr lang="en-US"/>
              <a:t>Microsoft confidential</a:t>
            </a:r>
          </a:p>
        </p:txBody>
      </p:sp>
      <p:sp>
        <p:nvSpPr>
          <p:cNvPr id="15" name="Footer Placeholder 14">
            <a:extLst>
              <a:ext uri="{FF2B5EF4-FFF2-40B4-BE49-F238E27FC236}">
                <a16:creationId xmlns:a16="http://schemas.microsoft.com/office/drawing/2014/main" id="{C2AD537F-3EA1-D89E-3AB6-381327B64022}"/>
              </a:ext>
            </a:extLst>
          </p:cNvPr>
          <p:cNvSpPr>
            <a:spLocks noGrp="1"/>
          </p:cNvSpPr>
          <p:nvPr>
            <p:ph type="ftr" sz="quarter" idx="17"/>
          </p:nvPr>
        </p:nvSpPr>
        <p:spPr/>
        <p:txBody>
          <a:bodyPr/>
          <a:lstStyle/>
          <a:p>
            <a:r>
              <a:rPr lang="en-US"/>
              <a:t>Creating a scalable conversational UX</a:t>
            </a:r>
          </a:p>
        </p:txBody>
      </p:sp>
      <p:sp>
        <p:nvSpPr>
          <p:cNvPr id="16" name="Slide Number Placeholder 15">
            <a:extLst>
              <a:ext uri="{FF2B5EF4-FFF2-40B4-BE49-F238E27FC236}">
                <a16:creationId xmlns:a16="http://schemas.microsoft.com/office/drawing/2014/main" id="{2F8B7D47-DBDE-7938-7BF3-99BBA52FC527}"/>
              </a:ext>
            </a:extLst>
          </p:cNvPr>
          <p:cNvSpPr>
            <a:spLocks noGrp="1"/>
          </p:cNvSpPr>
          <p:nvPr>
            <p:ph type="sldNum" sz="quarter" idx="18"/>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1311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080">
          <p15:clr>
            <a:srgbClr val="5ACBF0"/>
          </p15:clr>
        </p15:guide>
        <p15:guide id="2" orient="horz" pos="1080">
          <p15:clr>
            <a:srgbClr val="9FCC3B"/>
          </p15:clr>
        </p15:guide>
        <p15:guide id="3" orient="horz" pos="468">
          <p15:clr>
            <a:srgbClr val="9FCC3B"/>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rgbClr val="0B556A"/>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3780800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13468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01968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279118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91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391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2438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305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810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299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3998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4906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8452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067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7407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12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5529547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486705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20917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screen">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6396955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9286091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4446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49190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2195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8383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9323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6741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7312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47335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3575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13812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927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0784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25360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02857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07676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98833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7034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8732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82624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340563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25403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751153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87847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425349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717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565242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79937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64625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15694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309615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028785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75432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888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273885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696250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89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61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6616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458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89704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6158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11872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18191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184709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1195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03387038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33551014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117559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1736158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5171897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BB55-2220-EC12-8C37-67B30DD02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8A687-B336-47B9-0629-A8EB68B3F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2B629-6FD4-B384-F8E3-56093906746D}"/>
              </a:ext>
            </a:extLst>
          </p:cNvPr>
          <p:cNvSpPr>
            <a:spLocks noGrp="1"/>
          </p:cNvSpPr>
          <p:nvPr>
            <p:ph type="dt" sz="half" idx="10"/>
          </p:nvPr>
        </p:nvSpPr>
        <p:spPr/>
        <p:txBody>
          <a:bodyPr/>
          <a:lstStyle/>
          <a:p>
            <a:fld id="{C191E5CE-D9D5-44BC-94B2-AF6626B4E889}" type="datetimeFigureOut">
              <a:rPr lang="en-US" smtClean="0"/>
              <a:t>9/16/2025</a:t>
            </a:fld>
            <a:endParaRPr lang="en-US"/>
          </a:p>
        </p:txBody>
      </p:sp>
      <p:sp>
        <p:nvSpPr>
          <p:cNvPr id="5" name="Footer Placeholder 4">
            <a:extLst>
              <a:ext uri="{FF2B5EF4-FFF2-40B4-BE49-F238E27FC236}">
                <a16:creationId xmlns:a16="http://schemas.microsoft.com/office/drawing/2014/main" id="{D2BAF3B2-F150-C114-989C-97D5C9C9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22DA3-1F5C-51D1-C142-5C048352FEA5}"/>
              </a:ext>
            </a:extLst>
          </p:cNvPr>
          <p:cNvSpPr>
            <a:spLocks noGrp="1"/>
          </p:cNvSpPr>
          <p:nvPr>
            <p:ph type="sldNum" sz="quarter" idx="12"/>
          </p:nvPr>
        </p:nvSpPr>
        <p:spPr/>
        <p:txBody>
          <a:bodyPr/>
          <a:lstStyle/>
          <a:p>
            <a:fld id="{50A19F77-8ED2-48AD-B9D6-CE87FB456FCC}" type="slidenum">
              <a:rPr lang="en-US" smtClean="0"/>
              <a:t>‹#›</a:t>
            </a:fld>
            <a:endParaRPr lang="en-US"/>
          </a:p>
        </p:txBody>
      </p:sp>
    </p:spTree>
    <p:extLst>
      <p:ext uri="{BB962C8B-B14F-4D97-AF65-F5344CB8AC3E}">
        <p14:creationId xmlns:p14="http://schemas.microsoft.com/office/powerpoint/2010/main" val="3529931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979734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381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42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12954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453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1144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26020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5664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6299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355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71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6451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44218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22035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594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23378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69654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1572366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9623213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5218797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3079282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9793225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55364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7505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19863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02311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247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657976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66494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25589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5115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789012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38223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99289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58963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4962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42882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63868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66003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2429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77727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74720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849893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884308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194632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65889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570510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4004093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4083269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094425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25614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479599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590245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5725941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3398880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203536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649632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39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47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312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498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14686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26857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56694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97294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1750376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931265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26041450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66328939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117590016"/>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78033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2410714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9/16/2025</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3918036034"/>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4753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973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85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0953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495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6480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6651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9195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46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9715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89002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72971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56374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3021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04313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6143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1167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3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522377588"/>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002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67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35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53458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9/16/2025</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9284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12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9/16/2025</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494585"/>
            <a:ext cx="11018520" cy="430887"/>
          </a:xfrm>
        </p:spPr>
        <p:txBody>
          <a:bodyPr anchor="t" anchorCtr="0"/>
          <a:lstStyle>
            <a:lvl1pPr algn="l" defTabSz="932742" rtl="0" eaLnBrk="1" latinLnBrk="0" hangingPunct="1">
              <a:lnSpc>
                <a:spcPct val="100000"/>
              </a:lnSpc>
              <a:spcBef>
                <a:spcPct val="0"/>
              </a:spcBef>
              <a:buNone/>
              <a:defRPr lang="en-US" sz="2800" b="0" kern="1200" cap="none" spc="0" baseline="0" dirty="0">
                <a:ln w="3175">
                  <a:noFill/>
                </a:ln>
                <a:solidFill>
                  <a:schemeClr val="accent1">
                    <a:lumMod val="75000"/>
                  </a:schemeClr>
                </a:solidFill>
                <a:effectLst/>
                <a:latin typeface="+mj-lt"/>
                <a:ea typeface="+mn-ea"/>
                <a:cs typeface="Segoe UI Semibold" panose="020B0702040204020203" pitchFamily="34" charset="0"/>
              </a:defRPr>
            </a:lvl1pPr>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526616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36">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11835100"/>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r:embed="rId4">
            <a:grayscl/>
            <a:alphaModFix amt="4000"/>
            <a:extLst>
              <a:ext uri="{96DAC541-7B7A-43D3-8B79-37D633B846F1}">
                <asvg:svgBlip xmlns:asvg="http://schemas.microsoft.com/office/drawing/2016/SVG/main" r:embed="rId5"/>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6237514" y="831043"/>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6" name="Text Placeholder 62">
            <a:extLst>
              <a:ext uri="{FF2B5EF4-FFF2-40B4-BE49-F238E27FC236}">
                <a16:creationId xmlns:a16="http://schemas.microsoft.com/office/drawing/2014/main" id="{4EB3C940-C4B0-E4AC-4BD4-E478513C696E}"/>
              </a:ext>
            </a:extLst>
          </p:cNvPr>
          <p:cNvSpPr>
            <a:spLocks noGrp="1"/>
          </p:cNvSpPr>
          <p:nvPr>
            <p:ph type="body" sz="quarter" idx="15"/>
          </p:nvPr>
        </p:nvSpPr>
        <p:spPr>
          <a:xfrm>
            <a:off x="6237514" y="3782392"/>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7" name="Text Placeholder 62">
            <a:extLst>
              <a:ext uri="{FF2B5EF4-FFF2-40B4-BE49-F238E27FC236}">
                <a16:creationId xmlns:a16="http://schemas.microsoft.com/office/drawing/2014/main" id="{8CD34A0B-5C13-DFFC-CB1C-F834913FCDDA}"/>
              </a:ext>
            </a:extLst>
          </p:cNvPr>
          <p:cNvSpPr>
            <a:spLocks noGrp="1"/>
          </p:cNvSpPr>
          <p:nvPr>
            <p:ph type="body" sz="quarter" idx="16"/>
          </p:nvPr>
        </p:nvSpPr>
        <p:spPr>
          <a:xfrm>
            <a:off x="6237514" y="4766175"/>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8" name="Text Placeholder 62">
            <a:extLst>
              <a:ext uri="{FF2B5EF4-FFF2-40B4-BE49-F238E27FC236}">
                <a16:creationId xmlns:a16="http://schemas.microsoft.com/office/drawing/2014/main" id="{D49F9E98-BCBD-D927-DDC1-06B06279FF05}"/>
              </a:ext>
            </a:extLst>
          </p:cNvPr>
          <p:cNvSpPr>
            <a:spLocks noGrp="1"/>
          </p:cNvSpPr>
          <p:nvPr>
            <p:ph type="body" sz="quarter" idx="17"/>
          </p:nvPr>
        </p:nvSpPr>
        <p:spPr>
          <a:xfrm>
            <a:off x="6237514" y="5749958"/>
            <a:ext cx="5394960" cy="276999"/>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1" name="Straight Connector 10">
            <a:extLst>
              <a:ext uri="{FF2B5EF4-FFF2-40B4-BE49-F238E27FC236}">
                <a16:creationId xmlns:a16="http://schemas.microsoft.com/office/drawing/2014/main" id="{56D75D49-6331-6953-34B9-F2D79175D119}"/>
              </a:ext>
            </a:extLst>
          </p:cNvPr>
          <p:cNvCxnSpPr/>
          <p:nvPr userDrawn="1"/>
        </p:nvCxnSpPr>
        <p:spPr>
          <a:xfrm>
            <a:off x="6237514" y="146143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A2E3D8-CF19-3B70-BA9C-86F0A315C42E}"/>
              </a:ext>
            </a:extLst>
          </p:cNvPr>
          <p:cNvCxnSpPr/>
          <p:nvPr userDrawn="1"/>
        </p:nvCxnSpPr>
        <p:spPr>
          <a:xfrm>
            <a:off x="6237514" y="244521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F53C89-3F98-6788-6B43-A4EA99377573}"/>
              </a:ext>
            </a:extLst>
          </p:cNvPr>
          <p:cNvCxnSpPr/>
          <p:nvPr userDrawn="1"/>
        </p:nvCxnSpPr>
        <p:spPr>
          <a:xfrm>
            <a:off x="6237514" y="539656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2E473B-8ED9-9FEF-3B5F-B757957AE137}"/>
              </a:ext>
            </a:extLst>
          </p:cNvPr>
          <p:cNvCxnSpPr/>
          <p:nvPr userDrawn="1"/>
        </p:nvCxnSpPr>
        <p:spPr>
          <a:xfrm>
            <a:off x="6237514" y="342900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55C015-05B1-2A3A-3F92-ABB691B4BFE6}"/>
              </a:ext>
            </a:extLst>
          </p:cNvPr>
          <p:cNvCxnSpPr/>
          <p:nvPr userDrawn="1"/>
        </p:nvCxnSpPr>
        <p:spPr>
          <a:xfrm>
            <a:off x="6237514" y="4412783"/>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62">
            <a:extLst>
              <a:ext uri="{FF2B5EF4-FFF2-40B4-BE49-F238E27FC236}">
                <a16:creationId xmlns:a16="http://schemas.microsoft.com/office/drawing/2014/main" id="{54F0313C-37F2-C1F6-0CFC-FBD360A9011D}"/>
              </a:ext>
            </a:extLst>
          </p:cNvPr>
          <p:cNvSpPr>
            <a:spLocks noGrp="1"/>
          </p:cNvSpPr>
          <p:nvPr>
            <p:ph type="body" sz="quarter" idx="14"/>
          </p:nvPr>
        </p:nvSpPr>
        <p:spPr>
          <a:xfrm>
            <a:off x="6237514" y="2798609"/>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6237514" y="1814826"/>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18" name="Oval 17">
            <a:extLst>
              <a:ext uri="{FF2B5EF4-FFF2-40B4-BE49-F238E27FC236}">
                <a16:creationId xmlns:a16="http://schemas.microsoft.com/office/drawing/2014/main" id="{C2261F88-C49A-9EEF-7BC8-3D14A8A4C9B0}"/>
              </a:ext>
            </a:extLst>
          </p:cNvPr>
          <p:cNvSpPr/>
          <p:nvPr userDrawn="1"/>
        </p:nvSpPr>
        <p:spPr bwMode="auto">
          <a:xfrm>
            <a:off x="5287381" y="658397"/>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 name="Oval 18">
            <a:extLst>
              <a:ext uri="{FF2B5EF4-FFF2-40B4-BE49-F238E27FC236}">
                <a16:creationId xmlns:a16="http://schemas.microsoft.com/office/drawing/2014/main" id="{DBAD3AFF-B6DE-B52A-E76F-5DB0C7727F35}"/>
              </a:ext>
            </a:extLst>
          </p:cNvPr>
          <p:cNvSpPr/>
          <p:nvPr userDrawn="1"/>
        </p:nvSpPr>
        <p:spPr bwMode="auto">
          <a:xfrm>
            <a:off x="5287381" y="1642680"/>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0" name="Oval 19">
            <a:extLst>
              <a:ext uri="{FF2B5EF4-FFF2-40B4-BE49-F238E27FC236}">
                <a16:creationId xmlns:a16="http://schemas.microsoft.com/office/drawing/2014/main" id="{B3E2386E-B2DD-8439-7D0E-68966C3F755C}"/>
              </a:ext>
            </a:extLst>
          </p:cNvPr>
          <p:cNvSpPr/>
          <p:nvPr userDrawn="1"/>
        </p:nvSpPr>
        <p:spPr bwMode="auto">
          <a:xfrm>
            <a:off x="5287381" y="2626463"/>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1" name="Oval 20">
            <a:extLst>
              <a:ext uri="{FF2B5EF4-FFF2-40B4-BE49-F238E27FC236}">
                <a16:creationId xmlns:a16="http://schemas.microsoft.com/office/drawing/2014/main" id="{050A162E-D9B8-B905-B2C2-8AA2D02F9BC7}"/>
              </a:ext>
            </a:extLst>
          </p:cNvPr>
          <p:cNvSpPr/>
          <p:nvPr userDrawn="1"/>
        </p:nvSpPr>
        <p:spPr bwMode="auto">
          <a:xfrm>
            <a:off x="5287381" y="3610246"/>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2" name="Oval 21">
            <a:extLst>
              <a:ext uri="{FF2B5EF4-FFF2-40B4-BE49-F238E27FC236}">
                <a16:creationId xmlns:a16="http://schemas.microsoft.com/office/drawing/2014/main" id="{6C5EA5E8-1690-392E-2494-ED1297F673F8}"/>
              </a:ext>
            </a:extLst>
          </p:cNvPr>
          <p:cNvSpPr/>
          <p:nvPr userDrawn="1"/>
        </p:nvSpPr>
        <p:spPr bwMode="auto">
          <a:xfrm>
            <a:off x="5287381" y="4594029"/>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3" name="Oval 22">
            <a:extLst>
              <a:ext uri="{FF2B5EF4-FFF2-40B4-BE49-F238E27FC236}">
                <a16:creationId xmlns:a16="http://schemas.microsoft.com/office/drawing/2014/main" id="{90688257-32FE-3CDF-1995-DFBD145570D1}"/>
              </a:ext>
            </a:extLst>
          </p:cNvPr>
          <p:cNvSpPr/>
          <p:nvPr userDrawn="1"/>
        </p:nvSpPr>
        <p:spPr bwMode="auto">
          <a:xfrm>
            <a:off x="5287381" y="5577811"/>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71" name="Picture Placeholder 70">
            <a:extLst>
              <a:ext uri="{FF2B5EF4-FFF2-40B4-BE49-F238E27FC236}">
                <a16:creationId xmlns:a16="http://schemas.microsoft.com/office/drawing/2014/main" id="{CF04762F-1C00-B5AF-51E2-0A8D3F8912D3}"/>
              </a:ext>
            </a:extLst>
          </p:cNvPr>
          <p:cNvSpPr>
            <a:spLocks noGrp="1"/>
          </p:cNvSpPr>
          <p:nvPr>
            <p:ph type="pic" sz="quarter" idx="18" hasCustomPrompt="1"/>
          </p:nvPr>
        </p:nvSpPr>
        <p:spPr>
          <a:xfrm>
            <a:off x="5286883" y="658396"/>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2" name="Picture Placeholder 70">
            <a:extLst>
              <a:ext uri="{FF2B5EF4-FFF2-40B4-BE49-F238E27FC236}">
                <a16:creationId xmlns:a16="http://schemas.microsoft.com/office/drawing/2014/main" id="{DAAE9393-1EE4-E5E6-D91B-45C61C504E54}"/>
              </a:ext>
            </a:extLst>
          </p:cNvPr>
          <p:cNvSpPr>
            <a:spLocks noGrp="1"/>
          </p:cNvSpPr>
          <p:nvPr>
            <p:ph type="pic" sz="quarter" idx="19" hasCustomPrompt="1"/>
          </p:nvPr>
        </p:nvSpPr>
        <p:spPr>
          <a:xfrm>
            <a:off x="5286883" y="1642179"/>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3" name="Picture Placeholder 70">
            <a:extLst>
              <a:ext uri="{FF2B5EF4-FFF2-40B4-BE49-F238E27FC236}">
                <a16:creationId xmlns:a16="http://schemas.microsoft.com/office/drawing/2014/main" id="{A827B4EC-2435-F964-A3BD-80CCEA5C3851}"/>
              </a:ext>
            </a:extLst>
          </p:cNvPr>
          <p:cNvSpPr>
            <a:spLocks noGrp="1"/>
          </p:cNvSpPr>
          <p:nvPr>
            <p:ph type="pic" sz="quarter" idx="20" hasCustomPrompt="1"/>
          </p:nvPr>
        </p:nvSpPr>
        <p:spPr>
          <a:xfrm>
            <a:off x="5286883" y="2625962"/>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4" name="Picture Placeholder 70">
            <a:extLst>
              <a:ext uri="{FF2B5EF4-FFF2-40B4-BE49-F238E27FC236}">
                <a16:creationId xmlns:a16="http://schemas.microsoft.com/office/drawing/2014/main" id="{A048FB05-3214-94CC-6147-82972C3853FD}"/>
              </a:ext>
            </a:extLst>
          </p:cNvPr>
          <p:cNvSpPr>
            <a:spLocks noGrp="1"/>
          </p:cNvSpPr>
          <p:nvPr>
            <p:ph type="pic" sz="quarter" idx="21" hasCustomPrompt="1"/>
          </p:nvPr>
        </p:nvSpPr>
        <p:spPr>
          <a:xfrm>
            <a:off x="5286883" y="3609745"/>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5" name="Picture Placeholder 70">
            <a:extLst>
              <a:ext uri="{FF2B5EF4-FFF2-40B4-BE49-F238E27FC236}">
                <a16:creationId xmlns:a16="http://schemas.microsoft.com/office/drawing/2014/main" id="{438EDA67-9588-B71F-FFE3-E36357BF568C}"/>
              </a:ext>
            </a:extLst>
          </p:cNvPr>
          <p:cNvSpPr>
            <a:spLocks noGrp="1"/>
          </p:cNvSpPr>
          <p:nvPr>
            <p:ph type="pic" sz="quarter" idx="22" hasCustomPrompt="1"/>
          </p:nvPr>
        </p:nvSpPr>
        <p:spPr>
          <a:xfrm>
            <a:off x="5286883" y="4593528"/>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6" name="Picture Placeholder 70">
            <a:extLst>
              <a:ext uri="{FF2B5EF4-FFF2-40B4-BE49-F238E27FC236}">
                <a16:creationId xmlns:a16="http://schemas.microsoft.com/office/drawing/2014/main" id="{C2CB9C96-8D84-7234-9549-5F9A162A1161}"/>
              </a:ext>
            </a:extLst>
          </p:cNvPr>
          <p:cNvSpPr>
            <a:spLocks noGrp="1"/>
          </p:cNvSpPr>
          <p:nvPr>
            <p:ph type="pic" sz="quarter" idx="23" hasCustomPrompt="1"/>
          </p:nvPr>
        </p:nvSpPr>
        <p:spPr>
          <a:xfrm>
            <a:off x="5286883" y="5577310"/>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216137418"/>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169628142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230314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25475128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ternate Screen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chemeClr val="bg2"/>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1100">
                <a:latin typeface="+mj-lt"/>
              </a:defRPr>
            </a:lvl1pPr>
          </a:lstStyle>
          <a:p>
            <a:r>
              <a:rPr lang="en-US"/>
              <a:t>Product 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1776167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screen and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F3D7B-1BC4-E114-E44D-072C61AD3FED}"/>
              </a:ext>
            </a:extLst>
          </p:cNvPr>
          <p:cNvSpPr/>
          <p:nvPr userDrawn="1"/>
        </p:nvSpPr>
        <p:spPr bwMode="auto">
          <a:xfrm>
            <a:off x="0" y="0"/>
            <a:ext cx="12192000" cy="304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136A4F99-F341-DF50-80CE-F261B53E446B}"/>
              </a:ext>
            </a:extLst>
          </p:cNvPr>
          <p:cNvSpPr/>
          <p:nvPr userDrawn="1"/>
        </p:nvSpPr>
        <p:spPr bwMode="auto">
          <a:xfrm>
            <a:off x="4181475"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66288643-B48D-1CEE-A40E-7E07616C0D2D}"/>
              </a:ext>
            </a:extLst>
          </p:cNvPr>
          <p:cNvSpPr/>
          <p:nvPr userDrawn="1"/>
        </p:nvSpPr>
        <p:spPr bwMode="auto">
          <a:xfrm>
            <a:off x="7899059"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D40B6E9E-FEAA-DAB2-3414-CD4D3AC135ED}"/>
              </a:ext>
            </a:extLst>
          </p:cNvPr>
          <p:cNvSpPr/>
          <p:nvPr userDrawn="1"/>
        </p:nvSpPr>
        <p:spPr bwMode="auto">
          <a:xfrm rot="16200000">
            <a:off x="8698942" y="690007"/>
            <a:ext cx="2229469" cy="3591422"/>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85" name="Text Placeholder 84">
            <a:extLst>
              <a:ext uri="{FF2B5EF4-FFF2-40B4-BE49-F238E27FC236}">
                <a16:creationId xmlns:a16="http://schemas.microsoft.com/office/drawing/2014/main" id="{6EEC7E33-4A50-440B-DFEF-F40BBD5D0B5B}"/>
              </a:ext>
            </a:extLst>
          </p:cNvPr>
          <p:cNvSpPr>
            <a:spLocks noGrp="1"/>
          </p:cNvSpPr>
          <p:nvPr>
            <p:ph type="body" sz="quarter" idx="13"/>
          </p:nvPr>
        </p:nvSpPr>
        <p:spPr>
          <a:xfrm>
            <a:off x="662791" y="3665219"/>
            <a:ext cx="3368881" cy="307777"/>
          </a:xfrm>
        </p:spPr>
        <p:txBody>
          <a:bodyPr anchor="t"/>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lvl="0"/>
            <a:endParaRPr lang="en-IN"/>
          </a:p>
        </p:txBody>
      </p:sp>
      <p:sp>
        <p:nvSpPr>
          <p:cNvPr id="93" name="Text Placeholder 92">
            <a:extLst>
              <a:ext uri="{FF2B5EF4-FFF2-40B4-BE49-F238E27FC236}">
                <a16:creationId xmlns:a16="http://schemas.microsoft.com/office/drawing/2014/main" id="{BBF39F04-BAEF-085D-9E35-75F0F4DE3953}"/>
              </a:ext>
            </a:extLst>
          </p:cNvPr>
          <p:cNvSpPr>
            <a:spLocks noGrp="1"/>
          </p:cNvSpPr>
          <p:nvPr>
            <p:ph type="body" sz="quarter" idx="17"/>
          </p:nvPr>
        </p:nvSpPr>
        <p:spPr>
          <a:xfrm>
            <a:off x="4394155" y="3665219"/>
            <a:ext cx="3443410"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95" name="Text Placeholder 94">
            <a:extLst>
              <a:ext uri="{FF2B5EF4-FFF2-40B4-BE49-F238E27FC236}">
                <a16:creationId xmlns:a16="http://schemas.microsoft.com/office/drawing/2014/main" id="{397D4455-F581-7C3A-5390-03E7BA70B44B}"/>
              </a:ext>
            </a:extLst>
          </p:cNvPr>
          <p:cNvSpPr>
            <a:spLocks noGrp="1"/>
          </p:cNvSpPr>
          <p:nvPr>
            <p:ph type="body" sz="quarter" idx="18"/>
          </p:nvPr>
        </p:nvSpPr>
        <p:spPr>
          <a:xfrm>
            <a:off x="8139093" y="3665219"/>
            <a:ext cx="3390116"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87" name="Text Placeholder 86">
            <a:extLst>
              <a:ext uri="{FF2B5EF4-FFF2-40B4-BE49-F238E27FC236}">
                <a16:creationId xmlns:a16="http://schemas.microsoft.com/office/drawing/2014/main" id="{B63800A0-A7A9-B0CC-405A-3275959E8545}"/>
              </a:ext>
            </a:extLst>
          </p:cNvPr>
          <p:cNvSpPr>
            <a:spLocks noGrp="1"/>
          </p:cNvSpPr>
          <p:nvPr>
            <p:ph type="body" sz="quarter" idx="14"/>
          </p:nvPr>
        </p:nvSpPr>
        <p:spPr>
          <a:xfrm>
            <a:off x="662791"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89" name="Text Placeholder 88">
            <a:extLst>
              <a:ext uri="{FF2B5EF4-FFF2-40B4-BE49-F238E27FC236}">
                <a16:creationId xmlns:a16="http://schemas.microsoft.com/office/drawing/2014/main" id="{3ECA340A-6DEC-B917-980A-E3DBCB4C0F95}"/>
              </a:ext>
            </a:extLst>
          </p:cNvPr>
          <p:cNvSpPr>
            <a:spLocks noGrp="1"/>
          </p:cNvSpPr>
          <p:nvPr>
            <p:ph type="body" sz="quarter" idx="15"/>
          </p:nvPr>
        </p:nvSpPr>
        <p:spPr>
          <a:xfrm>
            <a:off x="4394155"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91" name="Text Placeholder 90">
            <a:extLst>
              <a:ext uri="{FF2B5EF4-FFF2-40B4-BE49-F238E27FC236}">
                <a16:creationId xmlns:a16="http://schemas.microsoft.com/office/drawing/2014/main" id="{BFDAA7AC-C0C8-BA21-8452-454E77EB15DF}"/>
              </a:ext>
            </a:extLst>
          </p:cNvPr>
          <p:cNvSpPr>
            <a:spLocks noGrp="1"/>
          </p:cNvSpPr>
          <p:nvPr>
            <p:ph type="body" sz="quarter" idx="16"/>
          </p:nvPr>
        </p:nvSpPr>
        <p:spPr>
          <a:xfrm>
            <a:off x="8139093" y="4146516"/>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29BC9AE0-4E4D-1216-579A-F3BE85773AE2}"/>
                  </a:ext>
                </a:extLst>
              </p:cNvPr>
              <p:cNvGraphicFramePr>
                <a:graphicFrameLocks noChangeAspect="1"/>
              </p:cNvGraphicFramePr>
              <p:nvPr userDrawn="1"/>
            </p:nvGraphicFramePr>
            <p:xfrm>
              <a:off x="724069" y="1562012"/>
              <a:ext cx="3171793" cy="1784134"/>
            </p:xfrm>
            <a:graphic>
              <a:graphicData uri="http://schemas.microsoft.com/office/powerpoint/2016/slidezoom">
                <pslz:sldZm>
                  <pslz:sldZmObj sldId="2147479606" cId="658539043">
                    <pslz:zmPr id="{F9C9E222-E46E-42BE-81BF-0089E53DD17D}"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2" name="Slide Zoom 41">
                <a:extLst>
                  <a:ext uri="{FF2B5EF4-FFF2-40B4-BE49-F238E27FC236}">
                    <a16:creationId xmlns:a16="http://schemas.microsoft.com/office/drawing/2014/main" id="{29BC9AE0-4E4D-1216-579A-F3BE85773AE2}"/>
                  </a:ext>
                </a:extLst>
              </p:cNvPr>
              <p:cNvPicPr>
                <a:picLocks noGrp="1" noRot="1" noChangeAspect="1" noMove="1" noResize="1" noEditPoints="1" noAdjustHandles="1" noChangeArrowheads="1" noChangeShapeType="1"/>
              </p:cNvPicPr>
              <p:nvPr/>
            </p:nvPicPr>
            <p:blipFill>
              <a:blip r:embed="rId3"/>
              <a:stretch>
                <a:fillRect/>
              </a:stretch>
            </p:blipFill>
            <p:spPr>
              <a:xfrm>
                <a:off x="724069"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CA3698A5-9779-F0CC-BF2F-8A08BC466AA1}"/>
                  </a:ext>
                </a:extLst>
              </p:cNvPr>
              <p:cNvGraphicFramePr>
                <a:graphicFrameLocks noChangeAspect="1"/>
              </p:cNvGraphicFramePr>
              <p:nvPr userDrawn="1"/>
            </p:nvGraphicFramePr>
            <p:xfrm>
              <a:off x="4511625" y="1562012"/>
              <a:ext cx="3171793" cy="1784134"/>
            </p:xfrm>
            <a:graphic>
              <a:graphicData uri="http://schemas.microsoft.com/office/powerpoint/2016/slidezoom">
                <pslz:sldZm>
                  <pslz:sldZmObj sldId="2147479608" cId="1631586915">
                    <pslz:zmPr id="{7E544481-FBD8-4AA0-9C61-9349447BE0AA}"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3" name="Slide Zoom 42">
                <a:extLst>
                  <a:ext uri="{FF2B5EF4-FFF2-40B4-BE49-F238E27FC236}">
                    <a16:creationId xmlns:a16="http://schemas.microsoft.com/office/drawing/2014/main" id="{CA3698A5-9779-F0CC-BF2F-8A08BC466AA1}"/>
                  </a:ext>
                </a:extLst>
              </p:cNvPr>
              <p:cNvPicPr>
                <a:picLocks noGrp="1" noRot="1" noChangeAspect="1" noMove="1" noResize="1" noEditPoints="1" noAdjustHandles="1" noChangeArrowheads="1" noChangeShapeType="1"/>
              </p:cNvPicPr>
              <p:nvPr/>
            </p:nvPicPr>
            <p:blipFill>
              <a:blip r:embed="rId3"/>
              <a:stretch>
                <a:fillRect/>
              </a:stretch>
            </p:blipFill>
            <p:spPr>
              <a:xfrm>
                <a:off x="4511625"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C14B3C69-9942-78D0-3AC5-5FAD6F5A1516}"/>
                  </a:ext>
                </a:extLst>
              </p:cNvPr>
              <p:cNvGraphicFramePr>
                <a:graphicFrameLocks noChangeAspect="1"/>
              </p:cNvGraphicFramePr>
              <p:nvPr userDrawn="1"/>
            </p:nvGraphicFramePr>
            <p:xfrm>
              <a:off x="8299181" y="1562012"/>
              <a:ext cx="3171793" cy="1784134"/>
            </p:xfrm>
            <a:graphic>
              <a:graphicData uri="http://schemas.microsoft.com/office/powerpoint/2016/slidezoom">
                <pslz:sldZm>
                  <pslz:sldZmObj sldId="2147479609" cId="166691253">
                    <pslz:zmPr id="{CA650E4E-AC93-4C42-A422-75278447703D}"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4" name="Slide Zoom 43">
                <a:extLst>
                  <a:ext uri="{FF2B5EF4-FFF2-40B4-BE49-F238E27FC236}">
                    <a16:creationId xmlns:a16="http://schemas.microsoft.com/office/drawing/2014/main" id="{C14B3C69-9942-78D0-3AC5-5FAD6F5A1516}"/>
                  </a:ext>
                </a:extLst>
              </p:cNvPr>
              <p:cNvPicPr>
                <a:picLocks noGrp="1" noRot="1" noChangeAspect="1" noMove="1" noResize="1" noEditPoints="1" noAdjustHandles="1" noChangeArrowheads="1" noChangeShapeType="1"/>
              </p:cNvPicPr>
              <p:nvPr/>
            </p:nvPicPr>
            <p:blipFill>
              <a:blip r:embed="rId3"/>
              <a:stretch>
                <a:fillRect/>
              </a:stretch>
            </p:blipFill>
            <p:spPr>
              <a:xfrm>
                <a:off x="8299181" y="1562012"/>
                <a:ext cx="3171793" cy="1784134"/>
              </a:xfrm>
              <a:prstGeom prst="rect">
                <a:avLst/>
              </a:prstGeom>
              <a:ln w="3175">
                <a:solidFill>
                  <a:prstClr val="ltGray"/>
                </a:solidFill>
              </a:ln>
            </p:spPr>
          </p:pic>
        </mc:Fallback>
      </mc:AlternateContent>
      <p:sp>
        <p:nvSpPr>
          <p:cNvPr id="46" name="Rectangle: Rounded Corners 45">
            <a:extLst>
              <a:ext uri="{FF2B5EF4-FFF2-40B4-BE49-F238E27FC236}">
                <a16:creationId xmlns:a16="http://schemas.microsoft.com/office/drawing/2014/main" id="{85A62B3E-CCC8-77E8-8F43-CA265F874D97}"/>
              </a:ext>
            </a:extLst>
          </p:cNvPr>
          <p:cNvSpPr/>
          <p:nvPr/>
        </p:nvSpPr>
        <p:spPr bwMode="auto">
          <a:xfrm rot="16200000">
            <a:off x="4984354" y="690004"/>
            <a:ext cx="2229468"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8" name="Rectangle: Rounded Corners 47">
            <a:extLst>
              <a:ext uri="{FF2B5EF4-FFF2-40B4-BE49-F238E27FC236}">
                <a16:creationId xmlns:a16="http://schemas.microsoft.com/office/drawing/2014/main" id="{FF3A529F-CFF1-EF3D-35BC-1884977574C4}"/>
              </a:ext>
            </a:extLst>
          </p:cNvPr>
          <p:cNvSpPr/>
          <p:nvPr/>
        </p:nvSpPr>
        <p:spPr bwMode="auto">
          <a:xfrm rot="16200000">
            <a:off x="507082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Media Placeholder 78">
            <a:extLst>
              <a:ext uri="{FF2B5EF4-FFF2-40B4-BE49-F238E27FC236}">
                <a16:creationId xmlns:a16="http://schemas.microsoft.com/office/drawing/2014/main" id="{457FB580-F66B-5A2B-3F23-02CA5D77AE95}"/>
              </a:ext>
            </a:extLst>
          </p:cNvPr>
          <p:cNvSpPr>
            <a:spLocks noGrp="1"/>
          </p:cNvSpPr>
          <p:nvPr>
            <p:ph type="media" sz="quarter" idx="11"/>
          </p:nvPr>
        </p:nvSpPr>
        <p:spPr>
          <a:xfrm>
            <a:off x="4512047" y="1588339"/>
            <a:ext cx="3171370" cy="1786299"/>
          </a:xfrm>
        </p:spPr>
        <p:txBody>
          <a:bodyPr/>
          <a:lstStyle>
            <a:lvl1pPr marL="0" indent="0">
              <a:buNone/>
              <a:defRPr/>
            </a:lvl1pPr>
          </a:lstStyle>
          <a:p>
            <a:endParaRPr lang="en-IN"/>
          </a:p>
        </p:txBody>
      </p:sp>
      <p:sp>
        <p:nvSpPr>
          <p:cNvPr id="51" name="Rectangle: Rounded Corners 50">
            <a:extLst>
              <a:ext uri="{FF2B5EF4-FFF2-40B4-BE49-F238E27FC236}">
                <a16:creationId xmlns:a16="http://schemas.microsoft.com/office/drawing/2014/main" id="{7DF54847-958F-DC6F-5318-4A8AFF8FD08A}"/>
              </a:ext>
            </a:extLst>
          </p:cNvPr>
          <p:cNvSpPr/>
          <p:nvPr/>
        </p:nvSpPr>
        <p:spPr bwMode="auto">
          <a:xfrm rot="16200000">
            <a:off x="878541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Media Placeholder 81">
            <a:extLst>
              <a:ext uri="{FF2B5EF4-FFF2-40B4-BE49-F238E27FC236}">
                <a16:creationId xmlns:a16="http://schemas.microsoft.com/office/drawing/2014/main" id="{B305445E-9369-8BB1-91B2-1BC5080F0D65}"/>
              </a:ext>
            </a:extLst>
          </p:cNvPr>
          <p:cNvSpPr>
            <a:spLocks noGrp="1"/>
          </p:cNvSpPr>
          <p:nvPr>
            <p:ph type="media" sz="quarter" idx="12"/>
          </p:nvPr>
        </p:nvSpPr>
        <p:spPr>
          <a:xfrm>
            <a:off x="8225820" y="1587289"/>
            <a:ext cx="3167094" cy="1790320"/>
          </a:xfrm>
        </p:spPr>
        <p:txBody>
          <a:bodyPr/>
          <a:lstStyle>
            <a:lvl1pPr marL="0" indent="0">
              <a:buNone/>
              <a:defRPr/>
            </a:lvl1pPr>
          </a:lstStyle>
          <a:p>
            <a:endParaRPr lang="en-IN"/>
          </a:p>
        </p:txBody>
      </p:sp>
      <p:sp>
        <p:nvSpPr>
          <p:cNvPr id="56" name="Rectangle: Rounded Corners 55">
            <a:extLst>
              <a:ext uri="{FF2B5EF4-FFF2-40B4-BE49-F238E27FC236}">
                <a16:creationId xmlns:a16="http://schemas.microsoft.com/office/drawing/2014/main" id="{3ABE8925-54D0-8ABB-BC29-F0839AC5378D}"/>
              </a:ext>
            </a:extLst>
          </p:cNvPr>
          <p:cNvSpPr/>
          <p:nvPr/>
        </p:nvSpPr>
        <p:spPr bwMode="auto">
          <a:xfrm rot="16200000">
            <a:off x="1269763" y="690006"/>
            <a:ext cx="2229469"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8" name="Rectangle: Rounded Corners 57">
            <a:extLst>
              <a:ext uri="{FF2B5EF4-FFF2-40B4-BE49-F238E27FC236}">
                <a16:creationId xmlns:a16="http://schemas.microsoft.com/office/drawing/2014/main" id="{02D0A289-6ED5-0C5D-1256-A4B2E662C9AC}"/>
              </a:ext>
            </a:extLst>
          </p:cNvPr>
          <p:cNvSpPr/>
          <p:nvPr/>
        </p:nvSpPr>
        <p:spPr bwMode="auto">
          <a:xfrm rot="16200000">
            <a:off x="1356230"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6" name="Media Placeholder 75">
            <a:extLst>
              <a:ext uri="{FF2B5EF4-FFF2-40B4-BE49-F238E27FC236}">
                <a16:creationId xmlns:a16="http://schemas.microsoft.com/office/drawing/2014/main" id="{9AB7F340-92EA-7527-E247-13C41522CB66}"/>
              </a:ext>
            </a:extLst>
          </p:cNvPr>
          <p:cNvSpPr>
            <a:spLocks noGrp="1"/>
          </p:cNvSpPr>
          <p:nvPr>
            <p:ph type="media" sz="quarter" idx="10"/>
          </p:nvPr>
        </p:nvSpPr>
        <p:spPr>
          <a:xfrm>
            <a:off x="798856" y="1588138"/>
            <a:ext cx="3172832" cy="1768633"/>
          </a:xfrm>
        </p:spPr>
        <p:txBody>
          <a:bodyPr/>
          <a:lstStyle>
            <a:lvl1pPr marL="0" indent="0">
              <a:buNone/>
              <a:defRPr/>
            </a:lvl1pPr>
          </a:lstStyle>
          <a:p>
            <a:endParaRPr lang="en-IN"/>
          </a:p>
        </p:txBody>
      </p:sp>
      <p:sp>
        <p:nvSpPr>
          <p:cNvPr id="61" name="Arrow: U-Turn 60">
            <a:extLst>
              <a:ext uri="{FF2B5EF4-FFF2-40B4-BE49-F238E27FC236}">
                <a16:creationId xmlns:a16="http://schemas.microsoft.com/office/drawing/2014/main" id="{CA0CA29D-C88E-E858-8EA4-54B7CFABFDBB}"/>
              </a:ext>
            </a:extLst>
          </p:cNvPr>
          <p:cNvSpPr/>
          <p:nvPr/>
        </p:nvSpPr>
        <p:spPr bwMode="auto">
          <a:xfrm>
            <a:off x="585787" y="1364856"/>
            <a:ext cx="3595687"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Arrow: U-Turn 61">
            <a:extLst>
              <a:ext uri="{FF2B5EF4-FFF2-40B4-BE49-F238E27FC236}">
                <a16:creationId xmlns:a16="http://schemas.microsoft.com/office/drawing/2014/main" id="{3E4AF707-B4FD-72D9-6A34-44358369E2EA}"/>
              </a:ext>
            </a:extLst>
          </p:cNvPr>
          <p:cNvSpPr/>
          <p:nvPr/>
        </p:nvSpPr>
        <p:spPr bwMode="auto">
          <a:xfrm rot="10800000">
            <a:off x="418062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4" name="Arrow: U-Turn 63">
            <a:extLst>
              <a:ext uri="{FF2B5EF4-FFF2-40B4-BE49-F238E27FC236}">
                <a16:creationId xmlns:a16="http://schemas.microsoft.com/office/drawing/2014/main" id="{8DCD523F-E8CA-F239-6FE0-52F6C93C742B}"/>
              </a:ext>
            </a:extLst>
          </p:cNvPr>
          <p:cNvSpPr/>
          <p:nvPr/>
        </p:nvSpPr>
        <p:spPr bwMode="auto">
          <a:xfrm>
            <a:off x="4295276"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Arrow: U-Turn 64">
            <a:extLst>
              <a:ext uri="{FF2B5EF4-FFF2-40B4-BE49-F238E27FC236}">
                <a16:creationId xmlns:a16="http://schemas.microsoft.com/office/drawing/2014/main" id="{8367E8C1-A35D-8E6B-71E1-5942A87AFB0F}"/>
              </a:ext>
            </a:extLst>
          </p:cNvPr>
          <p:cNvSpPr/>
          <p:nvPr/>
        </p:nvSpPr>
        <p:spPr bwMode="auto">
          <a:xfrm rot="10800000">
            <a:off x="789905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Arrow: U-Turn 65">
            <a:extLst>
              <a:ext uri="{FF2B5EF4-FFF2-40B4-BE49-F238E27FC236}">
                <a16:creationId xmlns:a16="http://schemas.microsoft.com/office/drawing/2014/main" id="{E9E0CD78-F353-1FB4-2F3D-43015CC58D57}"/>
              </a:ext>
            </a:extLst>
          </p:cNvPr>
          <p:cNvSpPr/>
          <p:nvPr/>
        </p:nvSpPr>
        <p:spPr bwMode="auto">
          <a:xfrm>
            <a:off x="8013705"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8" name="Freeform: Shape 67">
            <a:extLst>
              <a:ext uri="{FF2B5EF4-FFF2-40B4-BE49-F238E27FC236}">
                <a16:creationId xmlns:a16="http://schemas.microsoft.com/office/drawing/2014/main" id="{2F918174-3ECF-8E0F-9EC5-6899ADC39CD5}"/>
              </a:ext>
            </a:extLst>
          </p:cNvPr>
          <p:cNvSpPr/>
          <p:nvPr/>
        </p:nvSpPr>
        <p:spPr bwMode="auto">
          <a:xfrm>
            <a:off x="11577638"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Arrow: Bent 69">
            <a:extLst>
              <a:ext uri="{FF2B5EF4-FFF2-40B4-BE49-F238E27FC236}">
                <a16:creationId xmlns:a16="http://schemas.microsoft.com/office/drawing/2014/main" id="{12281D7F-A24A-F238-8CD4-18C53E8C9854}"/>
              </a:ext>
            </a:extLst>
          </p:cNvPr>
          <p:cNvSpPr/>
          <p:nvPr/>
        </p:nvSpPr>
        <p:spPr bwMode="auto">
          <a:xfrm rot="10800000" flipH="1">
            <a:off x="11613229"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07F50652-835F-3081-B751-E38667398C22}"/>
              </a:ext>
            </a:extLst>
          </p:cNvPr>
          <p:cNvSpPr/>
          <p:nvPr/>
        </p:nvSpPr>
        <p:spPr bwMode="auto">
          <a:xfrm flipH="1">
            <a:off x="442912"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Bent 72">
            <a:extLst>
              <a:ext uri="{FF2B5EF4-FFF2-40B4-BE49-F238E27FC236}">
                <a16:creationId xmlns:a16="http://schemas.microsoft.com/office/drawing/2014/main" id="{E94895A6-A139-7521-26C6-B1655083251D}"/>
              </a:ext>
            </a:extLst>
          </p:cNvPr>
          <p:cNvSpPr/>
          <p:nvPr/>
        </p:nvSpPr>
        <p:spPr bwMode="auto">
          <a:xfrm rot="10800000">
            <a:off x="1"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itle 59">
            <a:extLst>
              <a:ext uri="{FF2B5EF4-FFF2-40B4-BE49-F238E27FC236}">
                <a16:creationId xmlns:a16="http://schemas.microsoft.com/office/drawing/2014/main" id="{59641B11-4B97-D963-19A2-D81441F13E5E}"/>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082280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Screen Column and Conten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C503D5B-C056-3F4D-8C12-A6E6EBC59339}"/>
              </a:ext>
            </a:extLst>
          </p:cNvPr>
          <p:cNvSpPr/>
          <p:nvPr userDrawn="1"/>
        </p:nvSpPr>
        <p:spPr bwMode="auto">
          <a:xfrm>
            <a:off x="-2" y="5165004"/>
            <a:ext cx="12192002" cy="1400896"/>
          </a:xfrm>
          <a:custGeom>
            <a:avLst/>
            <a:gdLst>
              <a:gd name="connsiteX0" fmla="*/ 36675 w 12192002"/>
              <a:gd name="connsiteY0" fmla="*/ 0 h 1400896"/>
              <a:gd name="connsiteX1" fmla="*/ 6011679 w 12192002"/>
              <a:gd name="connsiteY1" fmla="*/ 0 h 1400896"/>
              <a:gd name="connsiteX2" fmla="*/ 6011678 w 12192002"/>
              <a:gd name="connsiteY2" fmla="*/ 1019712 h 1400896"/>
              <a:gd name="connsiteX3" fmla="*/ 6096001 w 12192002"/>
              <a:gd name="connsiteY3" fmla="*/ 1104035 h 1400896"/>
              <a:gd name="connsiteX4" fmla="*/ 6180324 w 12192002"/>
              <a:gd name="connsiteY4" fmla="*/ 1019712 h 1400896"/>
              <a:gd name="connsiteX5" fmla="*/ 6180324 w 12192002"/>
              <a:gd name="connsiteY5" fmla="*/ 0 h 1400896"/>
              <a:gd name="connsiteX6" fmla="*/ 12155327 w 12192002"/>
              <a:gd name="connsiteY6" fmla="*/ 0 h 1400896"/>
              <a:gd name="connsiteX7" fmla="*/ 12192002 w 12192002"/>
              <a:gd name="connsiteY7" fmla="*/ 36675 h 1400896"/>
              <a:gd name="connsiteX8" fmla="*/ 12192002 w 12192002"/>
              <a:gd name="connsiteY8" fmla="*/ 1364221 h 1400896"/>
              <a:gd name="connsiteX9" fmla="*/ 12155327 w 12192002"/>
              <a:gd name="connsiteY9" fmla="*/ 1400896 h 1400896"/>
              <a:gd name="connsiteX10" fmla="*/ 36675 w 12192002"/>
              <a:gd name="connsiteY10" fmla="*/ 1400896 h 1400896"/>
              <a:gd name="connsiteX11" fmla="*/ 0 w 12192002"/>
              <a:gd name="connsiteY11" fmla="*/ 1364221 h 1400896"/>
              <a:gd name="connsiteX12" fmla="*/ 0 w 12192002"/>
              <a:gd name="connsiteY12" fmla="*/ 36675 h 1400896"/>
              <a:gd name="connsiteX13" fmla="*/ 36675 w 12192002"/>
              <a:gd name="connsiteY13" fmla="*/ 0 h 14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2" h="1400896">
                <a:moveTo>
                  <a:pt x="36675" y="0"/>
                </a:moveTo>
                <a:lnTo>
                  <a:pt x="6011679" y="0"/>
                </a:lnTo>
                <a:lnTo>
                  <a:pt x="6011678" y="1019712"/>
                </a:lnTo>
                <a:cubicBezTo>
                  <a:pt x="6011678" y="1066282"/>
                  <a:pt x="6049431" y="1104035"/>
                  <a:pt x="6096001" y="1104035"/>
                </a:cubicBezTo>
                <a:cubicBezTo>
                  <a:pt x="6142571" y="1104035"/>
                  <a:pt x="6180324" y="1066282"/>
                  <a:pt x="6180324" y="1019712"/>
                </a:cubicBezTo>
                <a:lnTo>
                  <a:pt x="6180324" y="0"/>
                </a:lnTo>
                <a:lnTo>
                  <a:pt x="12155327" y="0"/>
                </a:lnTo>
                <a:cubicBezTo>
                  <a:pt x="12175582" y="0"/>
                  <a:pt x="12192002" y="16420"/>
                  <a:pt x="12192002" y="36675"/>
                </a:cubicBezTo>
                <a:lnTo>
                  <a:pt x="12192002" y="1364221"/>
                </a:lnTo>
                <a:cubicBezTo>
                  <a:pt x="12192002" y="1384476"/>
                  <a:pt x="12175582" y="1400896"/>
                  <a:pt x="12155327" y="1400896"/>
                </a:cubicBezTo>
                <a:lnTo>
                  <a:pt x="36675" y="1400896"/>
                </a:lnTo>
                <a:cubicBezTo>
                  <a:pt x="16420" y="1400896"/>
                  <a:pt x="0" y="1384476"/>
                  <a:pt x="0" y="1364221"/>
                </a:cubicBezTo>
                <a:lnTo>
                  <a:pt x="0" y="36675"/>
                </a:lnTo>
                <a:cubicBezTo>
                  <a:pt x="0" y="16420"/>
                  <a:pt x="16420" y="0"/>
                  <a:pt x="36675" y="0"/>
                </a:cubicBez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a:extLst>
              <a:ext uri="{FF2B5EF4-FFF2-40B4-BE49-F238E27FC236}">
                <a16:creationId xmlns:a16="http://schemas.microsoft.com/office/drawing/2014/main" id="{D72A26A5-C5B7-9562-3265-D5087C9E26F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23220" y="4627731"/>
            <a:ext cx="4885739" cy="144214"/>
          </a:xfrm>
          <a:prstGeom prst="rect">
            <a:avLst/>
          </a:prstGeom>
        </p:spPr>
      </p:pic>
      <p:pic>
        <p:nvPicPr>
          <p:cNvPr id="5" name="Picture 4">
            <a:extLst>
              <a:ext uri="{FF2B5EF4-FFF2-40B4-BE49-F238E27FC236}">
                <a16:creationId xmlns:a16="http://schemas.microsoft.com/office/drawing/2014/main" id="{1BD0F005-167D-F1EC-2537-88AA08FC33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383043" y="4627731"/>
            <a:ext cx="4885739" cy="144214"/>
          </a:xfrm>
          <a:prstGeom prst="rect">
            <a:avLst/>
          </a:prstGeom>
        </p:spPr>
      </p:pic>
      <p:sp>
        <p:nvSpPr>
          <p:cNvPr id="6" name="Arrow: Bent 5">
            <a:extLst>
              <a:ext uri="{FF2B5EF4-FFF2-40B4-BE49-F238E27FC236}">
                <a16:creationId xmlns:a16="http://schemas.microsoft.com/office/drawing/2014/main" id="{73A992C2-080E-6BC6-2EEE-86D02AF8B24C}"/>
              </a:ext>
            </a:extLst>
          </p:cNvPr>
          <p:cNvSpPr/>
          <p:nvPr userDrawn="1"/>
        </p:nvSpPr>
        <p:spPr bwMode="auto">
          <a:xfrm rot="10800000" flipH="1">
            <a:off x="11437427" y="2594958"/>
            <a:ext cx="761589"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 Placeholder 20">
            <a:extLst>
              <a:ext uri="{FF2B5EF4-FFF2-40B4-BE49-F238E27FC236}">
                <a16:creationId xmlns:a16="http://schemas.microsoft.com/office/drawing/2014/main" id="{9C4B9FDC-539F-2EEE-F143-7BFB9CC81042}"/>
              </a:ext>
            </a:extLst>
          </p:cNvPr>
          <p:cNvSpPr>
            <a:spLocks noGrp="1"/>
          </p:cNvSpPr>
          <p:nvPr>
            <p:ph type="body" sz="quarter" idx="10"/>
          </p:nvPr>
        </p:nvSpPr>
        <p:spPr>
          <a:xfrm>
            <a:off x="588262" y="1144826"/>
            <a:ext cx="8482713" cy="307777"/>
          </a:xfrm>
        </p:spPr>
        <p:txBody>
          <a:bodyPr/>
          <a:lstStyle>
            <a:lvl1pPr marL="0" indent="0">
              <a:buNone/>
              <a:defRPr sz="2000">
                <a:latin typeface="+mj-lt"/>
              </a:defRPr>
            </a:lvl1pPr>
          </a:lstStyle>
          <a:p>
            <a:pPr lvl="0"/>
            <a:endParaRPr lang="en-IN"/>
          </a:p>
        </p:txBody>
      </p:sp>
      <p:sp>
        <p:nvSpPr>
          <p:cNvPr id="8" name="Arrow: U-Turn 7">
            <a:extLst>
              <a:ext uri="{FF2B5EF4-FFF2-40B4-BE49-F238E27FC236}">
                <a16:creationId xmlns:a16="http://schemas.microsoft.com/office/drawing/2014/main" id="{4B1322C0-751D-8F41-7298-9EF7A4C4C411}"/>
              </a:ext>
            </a:extLst>
          </p:cNvPr>
          <p:cNvSpPr/>
          <p:nvPr userDrawn="1"/>
        </p:nvSpPr>
        <p:spPr bwMode="auto">
          <a:xfrm>
            <a:off x="753171" y="1553029"/>
            <a:ext cx="5257104" cy="1041931"/>
          </a:xfrm>
          <a:prstGeom prst="uturnArrow">
            <a:avLst>
              <a:gd name="adj1" fmla="val 25000"/>
              <a:gd name="adj2" fmla="val 0"/>
              <a:gd name="adj3" fmla="val 19236"/>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Arrow: U-Turn 8">
            <a:extLst>
              <a:ext uri="{FF2B5EF4-FFF2-40B4-BE49-F238E27FC236}">
                <a16:creationId xmlns:a16="http://schemas.microsoft.com/office/drawing/2014/main" id="{1C583723-6C18-1A78-91E3-6AB24E6EF342}"/>
              </a:ext>
            </a:extLst>
          </p:cNvPr>
          <p:cNvSpPr/>
          <p:nvPr userDrawn="1"/>
        </p:nvSpPr>
        <p:spPr bwMode="auto">
          <a:xfrm>
            <a:off x="6180323" y="1553029"/>
            <a:ext cx="5257104" cy="1041931"/>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Arrow: U-Turn 9">
            <a:extLst>
              <a:ext uri="{FF2B5EF4-FFF2-40B4-BE49-F238E27FC236}">
                <a16:creationId xmlns:a16="http://schemas.microsoft.com/office/drawing/2014/main" id="{CC42B478-A3FA-27DE-335C-505F828D8201}"/>
              </a:ext>
            </a:extLst>
          </p:cNvPr>
          <p:cNvSpPr/>
          <p:nvPr userDrawn="1"/>
        </p:nvSpPr>
        <p:spPr bwMode="auto">
          <a:xfrm rot="10800000">
            <a:off x="6011678" y="2594960"/>
            <a:ext cx="168645" cy="3674078"/>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C4B93334-9568-0436-0C62-F96A988B9810}"/>
              </a:ext>
            </a:extLst>
          </p:cNvPr>
          <p:cNvSpPr/>
          <p:nvPr userDrawn="1"/>
        </p:nvSpPr>
        <p:spPr bwMode="auto">
          <a:xfrm flipH="1">
            <a:off x="651522" y="3220700"/>
            <a:ext cx="259207"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CD2F6184-4B99-BC6D-81C0-DD59B55A9266}"/>
              </a:ext>
            </a:extLst>
          </p:cNvPr>
          <p:cNvSpPr/>
          <p:nvPr userDrawn="1"/>
        </p:nvSpPr>
        <p:spPr bwMode="auto">
          <a:xfrm rot="10800000">
            <a:off x="-1" y="2594959"/>
            <a:ext cx="753171"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6845ED52-AA8A-6FF4-0232-BBEFB895C757}"/>
              </a:ext>
            </a:extLst>
          </p:cNvPr>
          <p:cNvSpPr/>
          <p:nvPr userDrawn="1"/>
        </p:nvSpPr>
        <p:spPr bwMode="auto">
          <a:xfrm rot="16200000">
            <a:off x="1907116"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80A1F5CF-B045-8CDD-AB83-B65FE422FE60}"/>
              </a:ext>
            </a:extLst>
          </p:cNvPr>
          <p:cNvSpPr>
            <a:spLocks noGrp="1"/>
          </p:cNvSpPr>
          <p:nvPr>
            <p:ph type="pic" sz="quarter" idx="15"/>
          </p:nvPr>
        </p:nvSpPr>
        <p:spPr>
          <a:xfrm>
            <a:off x="1093354" y="1905001"/>
            <a:ext cx="4545474" cy="2535480"/>
          </a:xfrm>
        </p:spPr>
        <p:txBody>
          <a:bodyPr anchor="ctr"/>
          <a:lstStyle>
            <a:lvl1pPr marL="0" indent="0" algn="ctr">
              <a:buNone/>
              <a:defRPr/>
            </a:lvl1pPr>
          </a:lstStyle>
          <a:p>
            <a:endParaRPr lang="en-IN"/>
          </a:p>
        </p:txBody>
      </p:sp>
      <p:sp>
        <p:nvSpPr>
          <p:cNvPr id="15" name="Rectangle: Rounded Corners 14">
            <a:extLst>
              <a:ext uri="{FF2B5EF4-FFF2-40B4-BE49-F238E27FC236}">
                <a16:creationId xmlns:a16="http://schemas.microsoft.com/office/drawing/2014/main" id="{588696BD-E384-83D3-D5D3-CB6FFEA7A748}"/>
              </a:ext>
            </a:extLst>
          </p:cNvPr>
          <p:cNvSpPr/>
          <p:nvPr userDrawn="1"/>
        </p:nvSpPr>
        <p:spPr bwMode="auto">
          <a:xfrm rot="16200000">
            <a:off x="7366938"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Picture Placeholder 29">
            <a:extLst>
              <a:ext uri="{FF2B5EF4-FFF2-40B4-BE49-F238E27FC236}">
                <a16:creationId xmlns:a16="http://schemas.microsoft.com/office/drawing/2014/main" id="{B4BB70CA-6620-A55E-B498-96C2127087C6}"/>
              </a:ext>
            </a:extLst>
          </p:cNvPr>
          <p:cNvSpPr>
            <a:spLocks noGrp="1"/>
          </p:cNvSpPr>
          <p:nvPr>
            <p:ph type="pic" sz="quarter" idx="16"/>
          </p:nvPr>
        </p:nvSpPr>
        <p:spPr>
          <a:xfrm>
            <a:off x="6553176" y="1905001"/>
            <a:ext cx="4545474" cy="2535480"/>
          </a:xfrm>
        </p:spPr>
        <p:txBody>
          <a:bodyPr anchor="ctr"/>
          <a:lstStyle>
            <a:lvl1pPr marL="0" indent="0" algn="ctr">
              <a:buNone/>
              <a:defRPr/>
            </a:lvl1pPr>
          </a:lstStyle>
          <a:p>
            <a:endParaRPr lang="en-IN"/>
          </a:p>
        </p:txBody>
      </p:sp>
      <p:sp>
        <p:nvSpPr>
          <p:cNvPr id="23" name="Text Placeholder 22">
            <a:extLst>
              <a:ext uri="{FF2B5EF4-FFF2-40B4-BE49-F238E27FC236}">
                <a16:creationId xmlns:a16="http://schemas.microsoft.com/office/drawing/2014/main" id="{051535CA-E1D1-3CD0-5668-AE67CB02FBAF}"/>
              </a:ext>
            </a:extLst>
          </p:cNvPr>
          <p:cNvSpPr>
            <a:spLocks noGrp="1"/>
          </p:cNvSpPr>
          <p:nvPr>
            <p:ph type="body" sz="quarter" idx="11"/>
          </p:nvPr>
        </p:nvSpPr>
        <p:spPr>
          <a:xfrm>
            <a:off x="923220"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25" name="Text Placeholder 22">
            <a:extLst>
              <a:ext uri="{FF2B5EF4-FFF2-40B4-BE49-F238E27FC236}">
                <a16:creationId xmlns:a16="http://schemas.microsoft.com/office/drawing/2014/main" id="{87A9F164-2047-DE59-17C5-D47A9C73424B}"/>
              </a:ext>
            </a:extLst>
          </p:cNvPr>
          <p:cNvSpPr>
            <a:spLocks noGrp="1"/>
          </p:cNvSpPr>
          <p:nvPr>
            <p:ph type="body" sz="quarter" idx="12"/>
          </p:nvPr>
        </p:nvSpPr>
        <p:spPr>
          <a:xfrm>
            <a:off x="6383043"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19" name="Title 18">
            <a:extLst>
              <a:ext uri="{FF2B5EF4-FFF2-40B4-BE49-F238E27FC236}">
                <a16:creationId xmlns:a16="http://schemas.microsoft.com/office/drawing/2014/main" id="{542264D7-C22C-B9DA-3C06-57C89694DBE9}"/>
              </a:ext>
            </a:extLst>
          </p:cNvPr>
          <p:cNvSpPr>
            <a:spLocks noGrp="1"/>
          </p:cNvSpPr>
          <p:nvPr>
            <p:ph type="title"/>
          </p:nvPr>
        </p:nvSpPr>
        <p:spPr/>
        <p:txBody>
          <a:bodyPr/>
          <a:lstStyle/>
          <a:p>
            <a:r>
              <a:rPr lang="en-US"/>
              <a:t>Click to edit Master title style</a:t>
            </a:r>
            <a:endParaRPr lang="en-IN"/>
          </a:p>
        </p:txBody>
      </p:sp>
      <p:sp>
        <p:nvSpPr>
          <p:cNvPr id="27" name="Text Placeholder 26">
            <a:extLst>
              <a:ext uri="{FF2B5EF4-FFF2-40B4-BE49-F238E27FC236}">
                <a16:creationId xmlns:a16="http://schemas.microsoft.com/office/drawing/2014/main" id="{A7DD4ECA-BCFC-B294-8976-D41A0BE1ED31}"/>
              </a:ext>
            </a:extLst>
          </p:cNvPr>
          <p:cNvSpPr>
            <a:spLocks noGrp="1"/>
          </p:cNvSpPr>
          <p:nvPr>
            <p:ph type="body" sz="quarter" idx="13"/>
          </p:nvPr>
        </p:nvSpPr>
        <p:spPr>
          <a:xfrm>
            <a:off x="923220" y="5051601"/>
            <a:ext cx="4885739" cy="246221"/>
          </a:xfrm>
        </p:spPr>
        <p:txBody>
          <a:bodyPr/>
          <a:lstStyle>
            <a:lvl1pPr marL="0" indent="0" algn="ctr">
              <a:buNone/>
              <a:defRPr sz="1600">
                <a:solidFill>
                  <a:schemeClr val="tx1"/>
                </a:solidFill>
                <a:latin typeface="+mj-lt"/>
              </a:defRPr>
            </a:lvl1pPr>
          </a:lstStyle>
          <a:p>
            <a:pPr lvl="0"/>
            <a:endParaRPr lang="en-IN"/>
          </a:p>
        </p:txBody>
      </p:sp>
      <p:sp>
        <p:nvSpPr>
          <p:cNvPr id="28" name="Text Placeholder 26">
            <a:extLst>
              <a:ext uri="{FF2B5EF4-FFF2-40B4-BE49-F238E27FC236}">
                <a16:creationId xmlns:a16="http://schemas.microsoft.com/office/drawing/2014/main" id="{10C69EF2-4E8A-FC3E-A51E-A36AA44391EF}"/>
              </a:ext>
            </a:extLst>
          </p:cNvPr>
          <p:cNvSpPr>
            <a:spLocks noGrp="1"/>
          </p:cNvSpPr>
          <p:nvPr>
            <p:ph type="body" sz="quarter" idx="14"/>
          </p:nvPr>
        </p:nvSpPr>
        <p:spPr>
          <a:xfrm>
            <a:off x="6383043" y="5051601"/>
            <a:ext cx="4885739" cy="246221"/>
          </a:xfrm>
        </p:spPr>
        <p:txBody>
          <a:bodyPr/>
          <a:lstStyle>
            <a:lvl1pPr marL="0" indent="0" algn="ctr">
              <a:buNone/>
              <a:defRPr sz="1600">
                <a:solidFill>
                  <a:schemeClr val="tx1"/>
                </a:solidFill>
                <a:latin typeface="+mj-lt"/>
              </a:defRPr>
            </a:lvl1pPr>
          </a:lstStyle>
          <a:p>
            <a:pPr lvl="0"/>
            <a:endParaRPr lang="en-IN"/>
          </a:p>
        </p:txBody>
      </p:sp>
    </p:spTree>
    <p:extLst>
      <p:ext uri="{BB962C8B-B14F-4D97-AF65-F5344CB8AC3E}">
        <p14:creationId xmlns:p14="http://schemas.microsoft.com/office/powerpoint/2010/main" val="4810603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108771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6779238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49E777D-77AE-6C9F-78EB-57FE423DCD21}"/>
              </a:ext>
            </a:extLst>
          </p:cNvPr>
          <p:cNvSpPr/>
          <p:nvPr userDrawn="1"/>
        </p:nvSpPr>
        <p:spPr bwMode="auto">
          <a:xfrm rot="10800000">
            <a:off x="5850946"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Rectangle: Top Corners Rounded 3">
            <a:extLst>
              <a:ext uri="{FF2B5EF4-FFF2-40B4-BE49-F238E27FC236}">
                <a16:creationId xmlns:a16="http://schemas.microsoft.com/office/drawing/2014/main" id="{AA36565A-CC06-8390-77CC-2538A936107E}"/>
              </a:ext>
            </a:extLst>
          </p:cNvPr>
          <p:cNvSpPr/>
          <p:nvPr userDrawn="1"/>
        </p:nvSpPr>
        <p:spPr bwMode="auto">
          <a:xfrm rot="10800000">
            <a:off x="7914477"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869B36D9-3315-FDE0-EDE0-E25464CBBE10}"/>
              </a:ext>
            </a:extLst>
          </p:cNvPr>
          <p:cNvSpPr/>
          <p:nvPr userDrawn="1"/>
        </p:nvSpPr>
        <p:spPr bwMode="auto">
          <a:xfrm rot="10800000">
            <a:off x="9978008"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2052318"/>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741711"/>
            <a:ext cx="11929593" cy="3106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1741709"/>
            <a:ext cx="5457825" cy="4916265"/>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81B4D7F2-B773-83FD-029A-DA9738372797}"/>
              </a:ext>
            </a:extLst>
          </p:cNvPr>
          <p:cNvCxnSpPr>
            <a:cxnSpLocks/>
          </p:cNvCxnSpPr>
          <p:nvPr userDrawn="1"/>
        </p:nvCxnSpPr>
        <p:spPr>
          <a:xfrm>
            <a:off x="7629127" y="3991294"/>
            <a:ext cx="0" cy="228568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26353"/>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741707"/>
            <a:ext cx="12191999" cy="99196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991967">
                <a:moveTo>
                  <a:pt x="0" y="991967"/>
                </a:moveTo>
                <a:lnTo>
                  <a:pt x="5276851" y="991967"/>
                </a:lnTo>
                <a:lnTo>
                  <a:pt x="5276851" y="991964"/>
                </a:lnTo>
                <a:lnTo>
                  <a:pt x="12191999" y="991964"/>
                </a:lnTo>
                <a:lnTo>
                  <a:pt x="12191999" y="860778"/>
                </a:ln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1741713"/>
          </a:xfrm>
          <a:prstGeom prst="rect">
            <a:avLst/>
          </a:prstGeom>
          <a:solidFill>
            <a:schemeClr val="bg1"/>
          </a:solidFill>
          <a:ln w="15875">
            <a:no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Oval 18">
            <a:extLst>
              <a:ext uri="{FF2B5EF4-FFF2-40B4-BE49-F238E27FC236}">
                <a16:creationId xmlns:a16="http://schemas.microsoft.com/office/drawing/2014/main" id="{BDA3D19A-3F82-7B69-BB87-376F70892A58}"/>
              </a:ext>
            </a:extLst>
          </p:cNvPr>
          <p:cNvSpPr/>
          <p:nvPr userDrawn="1"/>
        </p:nvSpPr>
        <p:spPr bwMode="auto">
          <a:xfrm>
            <a:off x="8025382"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4B4A2395-E8B5-44C6-5D16-BB3100547C3A}"/>
              </a:ext>
            </a:extLst>
          </p:cNvPr>
          <p:cNvSpPr/>
          <p:nvPr userDrawn="1"/>
        </p:nvSpPr>
        <p:spPr bwMode="auto">
          <a:xfrm>
            <a:off x="10088913"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930AEBB-0B3D-35AA-14A4-092156B9EABD}"/>
              </a:ext>
            </a:extLst>
          </p:cNvPr>
          <p:cNvSpPr/>
          <p:nvPr userDrawn="1"/>
        </p:nvSpPr>
        <p:spPr bwMode="auto">
          <a:xfrm>
            <a:off x="5961851"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D7C550B8-64D2-D849-9036-FFF8E6366AE2}"/>
              </a:ext>
            </a:extLst>
          </p:cNvPr>
          <p:cNvCxnSpPr>
            <a:cxnSpLocks/>
          </p:cNvCxnSpPr>
          <p:nvPr userDrawn="1"/>
        </p:nvCxnSpPr>
        <p:spPr>
          <a:xfrm>
            <a:off x="9692658" y="3991294"/>
            <a:ext cx="0" cy="227615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4" name="Text Placeholder 11">
            <a:extLst>
              <a:ext uri="{FF2B5EF4-FFF2-40B4-BE49-F238E27FC236}">
                <a16:creationId xmlns:a16="http://schemas.microsoft.com/office/drawing/2014/main" id="{455F6BBA-1284-8D0A-5612-5126F0347F91}"/>
              </a:ext>
            </a:extLst>
          </p:cNvPr>
          <p:cNvSpPr>
            <a:spLocks noGrp="1"/>
          </p:cNvSpPr>
          <p:nvPr>
            <p:ph type="body" sz="quarter" idx="16" hasCustomPrompt="1"/>
          </p:nvPr>
        </p:nvSpPr>
        <p:spPr>
          <a:xfrm>
            <a:off x="584200" y="2906340"/>
            <a:ext cx="4718304" cy="400110"/>
          </a:xfrm>
        </p:spPr>
        <p:txBody>
          <a:bodyPr anchor="t"/>
          <a:lstStyle>
            <a:lvl1pPr marL="0" indent="0">
              <a:spcBef>
                <a:spcPts val="0"/>
              </a:spcBef>
              <a:buNone/>
              <a:defRPr kumimoji="0" lang="en-US" sz="2600" b="0" i="0" u="none" strike="noStrike" kern="1200" cap="none" spc="0" normalizeH="0" baseline="0" dirty="0">
                <a:ln>
                  <a:noFill/>
                </a:ln>
                <a:solidFill>
                  <a:srgbClr val="000000"/>
                </a:solidFill>
                <a:effectLst/>
                <a:uLnTx/>
                <a:uFillTx/>
                <a:latin typeface="Segoe UI"/>
                <a:ea typeface="Calibri" panose="020F0502020204030204"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66" name="Text Placeholder 11">
            <a:extLst>
              <a:ext uri="{FF2B5EF4-FFF2-40B4-BE49-F238E27FC236}">
                <a16:creationId xmlns:a16="http://schemas.microsoft.com/office/drawing/2014/main" id="{F0F886B2-385B-AAF3-4752-63C8FC93625F}"/>
              </a:ext>
            </a:extLst>
          </p:cNvPr>
          <p:cNvSpPr>
            <a:spLocks noGrp="1"/>
          </p:cNvSpPr>
          <p:nvPr>
            <p:ph type="body" sz="quarter" idx="18" hasCustomPrompt="1"/>
          </p:nvPr>
        </p:nvSpPr>
        <p:spPr>
          <a:xfrm>
            <a:off x="6036574"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Text Placeholder 11">
            <a:extLst>
              <a:ext uri="{FF2B5EF4-FFF2-40B4-BE49-F238E27FC236}">
                <a16:creationId xmlns:a16="http://schemas.microsoft.com/office/drawing/2014/main" id="{792C0778-6740-A2F2-D9D6-401050247AF5}"/>
              </a:ext>
            </a:extLst>
          </p:cNvPr>
          <p:cNvSpPr>
            <a:spLocks noGrp="1"/>
          </p:cNvSpPr>
          <p:nvPr>
            <p:ph type="body" sz="quarter" idx="19" hasCustomPrompt="1"/>
          </p:nvPr>
        </p:nvSpPr>
        <p:spPr>
          <a:xfrm>
            <a:off x="8100105"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Text Placeholder 11">
            <a:extLst>
              <a:ext uri="{FF2B5EF4-FFF2-40B4-BE49-F238E27FC236}">
                <a16:creationId xmlns:a16="http://schemas.microsoft.com/office/drawing/2014/main" id="{77A320B2-09D0-2808-D1DA-9D2CDE42A4DC}"/>
              </a:ext>
            </a:extLst>
          </p:cNvPr>
          <p:cNvSpPr>
            <a:spLocks noGrp="1"/>
          </p:cNvSpPr>
          <p:nvPr>
            <p:ph type="body" sz="quarter" idx="20" hasCustomPrompt="1"/>
          </p:nvPr>
        </p:nvSpPr>
        <p:spPr>
          <a:xfrm>
            <a:off x="10163636"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 Placeholder 11">
            <a:extLst>
              <a:ext uri="{FF2B5EF4-FFF2-40B4-BE49-F238E27FC236}">
                <a16:creationId xmlns:a16="http://schemas.microsoft.com/office/drawing/2014/main" id="{BF26DCBC-28FD-8577-EDBA-69DF87E05D4D}"/>
              </a:ext>
            </a:extLst>
          </p:cNvPr>
          <p:cNvSpPr>
            <a:spLocks noGrp="1"/>
          </p:cNvSpPr>
          <p:nvPr>
            <p:ph type="body" sz="quarter" idx="21" hasCustomPrompt="1"/>
          </p:nvPr>
        </p:nvSpPr>
        <p:spPr>
          <a:xfrm>
            <a:off x="5715000"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2" name="Text Placeholder 11">
            <a:extLst>
              <a:ext uri="{FF2B5EF4-FFF2-40B4-BE49-F238E27FC236}">
                <a16:creationId xmlns:a16="http://schemas.microsoft.com/office/drawing/2014/main" id="{F5765622-D82E-D4A9-DC62-8D7CEC03AF2A}"/>
              </a:ext>
            </a:extLst>
          </p:cNvPr>
          <p:cNvSpPr>
            <a:spLocks noGrp="1"/>
          </p:cNvSpPr>
          <p:nvPr>
            <p:ph type="body" sz="quarter" idx="22" hasCustomPrompt="1"/>
          </p:nvPr>
        </p:nvSpPr>
        <p:spPr>
          <a:xfrm>
            <a:off x="777846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3" name="Text Placeholder 11">
            <a:extLst>
              <a:ext uri="{FF2B5EF4-FFF2-40B4-BE49-F238E27FC236}">
                <a16:creationId xmlns:a16="http://schemas.microsoft.com/office/drawing/2014/main" id="{5D1FA0D8-1182-6252-22FC-8FADE3303179}"/>
              </a:ext>
            </a:extLst>
          </p:cNvPr>
          <p:cNvSpPr>
            <a:spLocks noGrp="1"/>
          </p:cNvSpPr>
          <p:nvPr>
            <p:ph type="body" sz="quarter" idx="23" hasCustomPrompt="1"/>
          </p:nvPr>
        </p:nvSpPr>
        <p:spPr>
          <a:xfrm>
            <a:off x="984199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4" name="Text Placeholder 20">
            <a:extLst>
              <a:ext uri="{FF2B5EF4-FFF2-40B4-BE49-F238E27FC236}">
                <a16:creationId xmlns:a16="http://schemas.microsoft.com/office/drawing/2014/main" id="{270BC17B-5220-3D25-2332-C72C0C6B9881}"/>
              </a:ext>
            </a:extLst>
          </p:cNvPr>
          <p:cNvSpPr>
            <a:spLocks noGrp="1"/>
          </p:cNvSpPr>
          <p:nvPr>
            <p:ph type="body" sz="quarter" idx="10" hasCustomPrompt="1"/>
          </p:nvPr>
        </p:nvSpPr>
        <p:spPr>
          <a:xfrm>
            <a:off x="5715000" y="6460362"/>
            <a:ext cx="5891779" cy="138499"/>
          </a:xfrm>
        </p:spPr>
        <p:txBody>
          <a:bodyPr wrap="square"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96" name="Picture Placeholder 56">
            <a:extLst>
              <a:ext uri="{FF2B5EF4-FFF2-40B4-BE49-F238E27FC236}">
                <a16:creationId xmlns:a16="http://schemas.microsoft.com/office/drawing/2014/main" id="{14A7F814-0638-C991-BC38-DD544463328C}"/>
              </a:ext>
            </a:extLst>
          </p:cNvPr>
          <p:cNvSpPr>
            <a:spLocks noGrp="1"/>
          </p:cNvSpPr>
          <p:nvPr>
            <p:ph type="pic" sz="quarter" idx="25" hasCustomPrompt="1"/>
          </p:nvPr>
        </p:nvSpPr>
        <p:spPr>
          <a:xfrm>
            <a:off x="6183321"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7" name="Picture Placeholder 56">
            <a:extLst>
              <a:ext uri="{FF2B5EF4-FFF2-40B4-BE49-F238E27FC236}">
                <a16:creationId xmlns:a16="http://schemas.microsoft.com/office/drawing/2014/main" id="{E119EA91-FE27-B7EC-21E6-9631DC496F90}"/>
              </a:ext>
            </a:extLst>
          </p:cNvPr>
          <p:cNvSpPr>
            <a:spLocks noGrp="1"/>
          </p:cNvSpPr>
          <p:nvPr>
            <p:ph type="pic" sz="quarter" idx="26" hasCustomPrompt="1"/>
          </p:nvPr>
        </p:nvSpPr>
        <p:spPr>
          <a:xfrm>
            <a:off x="824678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8" name="Picture Placeholder 56">
            <a:extLst>
              <a:ext uri="{FF2B5EF4-FFF2-40B4-BE49-F238E27FC236}">
                <a16:creationId xmlns:a16="http://schemas.microsoft.com/office/drawing/2014/main" id="{DA9B98A4-4886-A658-2638-E1EBA92CDCE3}"/>
              </a:ext>
            </a:extLst>
          </p:cNvPr>
          <p:cNvSpPr>
            <a:spLocks noGrp="1"/>
          </p:cNvSpPr>
          <p:nvPr>
            <p:ph type="pic" sz="quarter" idx="27" hasCustomPrompt="1"/>
          </p:nvPr>
        </p:nvSpPr>
        <p:spPr>
          <a:xfrm>
            <a:off x="1031031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7344353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307899421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7327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03908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43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73200781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5" name="Group 24">
            <a:extLst>
              <a:ext uri="{FF2B5EF4-FFF2-40B4-BE49-F238E27FC236}">
                <a16:creationId xmlns:a16="http://schemas.microsoft.com/office/drawing/2014/main" id="{98036FDF-A847-A0F1-89A2-B3FFAE56A415}"/>
              </a:ext>
            </a:extLst>
          </p:cNvPr>
          <p:cNvGrpSpPr/>
          <p:nvPr userDrawn="1"/>
        </p:nvGrpSpPr>
        <p:grpSpPr>
          <a:xfrm>
            <a:off x="604894" y="597820"/>
            <a:ext cx="3084456" cy="292608"/>
            <a:chOff x="604894" y="597820"/>
            <a:chExt cx="3084456" cy="292608"/>
          </a:xfrm>
        </p:grpSpPr>
        <p:pic>
          <p:nvPicPr>
            <p:cNvPr id="26" name="Graphic 25" descr="Microsoft Power Platform logo">
              <a:extLst>
                <a:ext uri="{FF2B5EF4-FFF2-40B4-BE49-F238E27FC236}">
                  <a16:creationId xmlns:a16="http://schemas.microsoft.com/office/drawing/2014/main" id="{2C32B4D3-870A-3D16-E671-E9E5EE332AAC}"/>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7" name="Graphic 26" descr="Microsoft Power Platform logo">
              <a:extLst>
                <a:ext uri="{FF2B5EF4-FFF2-40B4-BE49-F238E27FC236}">
                  <a16:creationId xmlns:a16="http://schemas.microsoft.com/office/drawing/2014/main" id="{4BE174D5-5FA4-25E8-D5A3-86A9FD2F187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spTree>
    <p:extLst>
      <p:ext uri="{BB962C8B-B14F-4D97-AF65-F5344CB8AC3E}">
        <p14:creationId xmlns:p14="http://schemas.microsoft.com/office/powerpoint/2010/main" val="379567199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26324371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grpSp>
        <p:nvGrpSpPr>
          <p:cNvPr id="34" name="Group 33">
            <a:extLst>
              <a:ext uri="{FF2B5EF4-FFF2-40B4-BE49-F238E27FC236}">
                <a16:creationId xmlns:a16="http://schemas.microsoft.com/office/drawing/2014/main" id="{FAF6E093-C5EF-E3F1-8557-22E62F123AE8}"/>
              </a:ext>
            </a:extLst>
          </p:cNvPr>
          <p:cNvGrpSpPr/>
          <p:nvPr userDrawn="1"/>
        </p:nvGrpSpPr>
        <p:grpSpPr>
          <a:xfrm>
            <a:off x="604894" y="597820"/>
            <a:ext cx="3084456" cy="292608"/>
            <a:chOff x="604894" y="597820"/>
            <a:chExt cx="3084456" cy="292608"/>
          </a:xfrm>
        </p:grpSpPr>
        <p:pic>
          <p:nvPicPr>
            <p:cNvPr id="37" name="Graphic 36" descr="Microsoft Power Platform logo">
              <a:extLst>
                <a:ext uri="{FF2B5EF4-FFF2-40B4-BE49-F238E27FC236}">
                  <a16:creationId xmlns:a16="http://schemas.microsoft.com/office/drawing/2014/main" id="{95DDB86A-D5D3-DE8B-3006-A045FA549DC2}"/>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8" name="Graphic 37" descr="Microsoft Power Platform logo">
              <a:extLst>
                <a:ext uri="{FF2B5EF4-FFF2-40B4-BE49-F238E27FC236}">
                  <a16:creationId xmlns:a16="http://schemas.microsoft.com/office/drawing/2014/main" id="{CD2CA922-B57D-BB0D-F888-A74C43159126}"/>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00009756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90251727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32761563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5474156B-520D-0CFF-6121-BFF0C07DD945}"/>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lumMod val="75000"/>
                </a:schemeClr>
              </a:gs>
              <a:gs pos="50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chemeClr val="bg2">
                  <a:lumMod val="20000"/>
                  <a:lumOff val="80000"/>
                </a:schemeClr>
              </a:gs>
              <a:gs pos="63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chemeClr val="bg2">
                  <a:lumMod val="20000"/>
                  <a:lumOff val="80000"/>
                </a:schemeClr>
              </a:gs>
              <a:gs pos="63000">
                <a:schemeClr val="bg2"/>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bg2"/>
                </a:solidFill>
                <a:effectLst/>
                <a:latin typeface="+mj-lt"/>
                <a:ea typeface="+mn-ea"/>
                <a:cs typeface="Segoe UI" pitchFamily="34" charset="0"/>
              </a:defRPr>
            </a:lvl1pPr>
          </a:lstStyle>
          <a:p>
            <a:r>
              <a:rPr lang="en-GB"/>
              <a:t>Thank you!</a:t>
            </a:r>
          </a:p>
        </p:txBody>
      </p:sp>
    </p:spTree>
    <p:extLst>
      <p:ext uri="{BB962C8B-B14F-4D97-AF65-F5344CB8AC3E}">
        <p14:creationId xmlns:p14="http://schemas.microsoft.com/office/powerpoint/2010/main" val="20479160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222399131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960045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rgbClr val="0090A8"/>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rgbClr val="0090A8"/>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Tree>
    <p:extLst>
      <p:ext uri="{BB962C8B-B14F-4D97-AF65-F5344CB8AC3E}">
        <p14:creationId xmlns:p14="http://schemas.microsoft.com/office/powerpoint/2010/main" val="2340666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287780999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title with 6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37823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476617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9" name="Text Placeholder 62">
            <a:extLst>
              <a:ext uri="{FF2B5EF4-FFF2-40B4-BE49-F238E27FC236}">
                <a16:creationId xmlns:a16="http://schemas.microsoft.com/office/drawing/2014/main" id="{1EC58318-A7CC-D2FA-2146-519695B2B57B}"/>
              </a:ext>
            </a:extLst>
          </p:cNvPr>
          <p:cNvSpPr>
            <a:spLocks noGrp="1"/>
          </p:cNvSpPr>
          <p:nvPr>
            <p:ph type="body" sz="quarter" idx="17"/>
          </p:nvPr>
        </p:nvSpPr>
        <p:spPr>
          <a:xfrm>
            <a:off x="5276193" y="5749959"/>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46143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44521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C1AE44-0CD1-8EEA-B143-920CD978D409}"/>
              </a:ext>
            </a:extLst>
          </p:cNvPr>
          <p:cNvCxnSpPr>
            <a:cxnSpLocks/>
          </p:cNvCxnSpPr>
          <p:nvPr userDrawn="1"/>
        </p:nvCxnSpPr>
        <p:spPr>
          <a:xfrm>
            <a:off x="5276193" y="5396566"/>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342900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441278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279861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19210466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eft title with 5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448310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5700454"/>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570699"/>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788051"/>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400540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5222755"/>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3265748"/>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204839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63503422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title with 4 placeholder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3BB36-B799-D0E4-1F67-A94B91DA27E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83B5E54C-4C94-A256-E307-CF261FF9A226}"/>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42FFC635-2357-6251-06CF-9C4DC8F4E6F7}"/>
              </a:ext>
            </a:extLst>
          </p:cNvPr>
          <p:cNvSpPr>
            <a:spLocks noGrp="1"/>
          </p:cNvSpPr>
          <p:nvPr>
            <p:ph type="body" sz="quarter" idx="15"/>
          </p:nvPr>
        </p:nvSpPr>
        <p:spPr>
          <a:xfrm>
            <a:off x="5276193" y="40109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A06F00D4-D881-8FF3-53D9-C63CDB1089F3}"/>
              </a:ext>
            </a:extLst>
          </p:cNvPr>
          <p:cNvSpPr>
            <a:spLocks noGrp="1"/>
          </p:cNvSpPr>
          <p:nvPr>
            <p:ph type="body" sz="quarter" idx="16"/>
          </p:nvPr>
        </p:nvSpPr>
        <p:spPr>
          <a:xfrm>
            <a:off x="5276193" y="5391016"/>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5A566CE1-0531-FDFE-1937-5845F84004AE}"/>
              </a:ext>
            </a:extLst>
          </p:cNvPr>
          <p:cNvCxnSpPr>
            <a:cxnSpLocks/>
          </p:cNvCxnSpPr>
          <p:nvPr userDrawn="1"/>
        </p:nvCxnSpPr>
        <p:spPr>
          <a:xfrm>
            <a:off x="5276193" y="207193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AC5219-C092-1342-FEAA-ACEE742462DA}"/>
              </a:ext>
            </a:extLst>
          </p:cNvPr>
          <p:cNvCxnSpPr>
            <a:cxnSpLocks/>
          </p:cNvCxnSpPr>
          <p:nvPr userDrawn="1"/>
        </p:nvCxnSpPr>
        <p:spPr>
          <a:xfrm>
            <a:off x="5276193" y="345196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5F1B15-4563-AD43-B1B4-2C94196604F3}"/>
              </a:ext>
            </a:extLst>
          </p:cNvPr>
          <p:cNvCxnSpPr>
            <a:cxnSpLocks/>
          </p:cNvCxnSpPr>
          <p:nvPr userDrawn="1"/>
        </p:nvCxnSpPr>
        <p:spPr>
          <a:xfrm>
            <a:off x="5276193" y="483198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099DA313-570B-EB18-4A15-1EC380C88EE7}"/>
              </a:ext>
            </a:extLst>
          </p:cNvPr>
          <p:cNvSpPr>
            <a:spLocks noGrp="1"/>
          </p:cNvSpPr>
          <p:nvPr>
            <p:ph type="body" sz="quarter" idx="14"/>
          </p:nvPr>
        </p:nvSpPr>
        <p:spPr>
          <a:xfrm>
            <a:off x="5276193" y="2630969"/>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043658B6-0A21-34DF-5804-9E9406D835C5}"/>
              </a:ext>
            </a:extLst>
          </p:cNvPr>
          <p:cNvSpPr>
            <a:spLocks noGrp="1"/>
          </p:cNvSpPr>
          <p:nvPr>
            <p:ph type="body" sz="quarter" idx="13"/>
          </p:nvPr>
        </p:nvSpPr>
        <p:spPr>
          <a:xfrm>
            <a:off x="5276193" y="125094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6786499D-7EDF-B039-F4FB-65451CBC597F}"/>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38776928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eft title with 3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E729F-772E-4F2A-BD8E-91B4A319302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F735A75B-889F-3161-5832-DED669272DD8}"/>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6D9CC5F-9960-7FEA-DCC9-84C4C575C2EE}"/>
              </a:ext>
            </a:extLst>
          </p:cNvPr>
          <p:cNvSpPr>
            <a:spLocks noGrp="1"/>
          </p:cNvSpPr>
          <p:nvPr>
            <p:ph type="body" sz="quarter" idx="15"/>
          </p:nvPr>
        </p:nvSpPr>
        <p:spPr>
          <a:xfrm>
            <a:off x="5276193" y="4757753"/>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35DF6063-3B87-5D37-D063-AD7EF00724A0}"/>
              </a:ext>
            </a:extLst>
          </p:cNvPr>
          <p:cNvCxnSpPr>
            <a:cxnSpLocks/>
          </p:cNvCxnSpPr>
          <p:nvPr userDrawn="1"/>
        </p:nvCxnSpPr>
        <p:spPr>
          <a:xfrm>
            <a:off x="5276193" y="2681538"/>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B6EB97-9C60-30F9-7AC1-5689B3649DBA}"/>
              </a:ext>
            </a:extLst>
          </p:cNvPr>
          <p:cNvCxnSpPr>
            <a:cxnSpLocks/>
          </p:cNvCxnSpPr>
          <p:nvPr userDrawn="1"/>
        </p:nvCxnSpPr>
        <p:spPr>
          <a:xfrm>
            <a:off x="5276193" y="4153002"/>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A20783E1-830C-92DF-5707-EC6F05166281}"/>
              </a:ext>
            </a:extLst>
          </p:cNvPr>
          <p:cNvSpPr>
            <a:spLocks noGrp="1"/>
          </p:cNvSpPr>
          <p:nvPr>
            <p:ph type="body" sz="quarter" idx="14"/>
          </p:nvPr>
        </p:nvSpPr>
        <p:spPr>
          <a:xfrm>
            <a:off x="5276193" y="3286291"/>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B7F37C86-CE2D-DF0E-2743-FC8906030881}"/>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C0699646-C696-4911-19E5-9260DD1A1E35}"/>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101529199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alyst repo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46ECF8-54F8-D88C-D186-CE33E82FF93E}"/>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42AE4766-CBC1-79E6-3602-2A189753B2B0}"/>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9A43E5FD-106D-F8CF-883B-EF304F36EA33}"/>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Arrow: Bent 5">
            <a:extLst>
              <a:ext uri="{FF2B5EF4-FFF2-40B4-BE49-F238E27FC236}">
                <a16:creationId xmlns:a16="http://schemas.microsoft.com/office/drawing/2014/main" id="{6400E7DB-E1C2-7255-A78A-9C334A5C6761}"/>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5663EAAE-CCF2-73F7-B126-C91CE928C9A0}"/>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itle 1">
            <a:extLst>
              <a:ext uri="{FF2B5EF4-FFF2-40B4-BE49-F238E27FC236}">
                <a16:creationId xmlns:a16="http://schemas.microsoft.com/office/drawing/2014/main" id="{27044FF9-F588-1686-7B39-FE7F05E990E5}"/>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10" name="Arrow: Bent 9">
            <a:extLst>
              <a:ext uri="{FF2B5EF4-FFF2-40B4-BE49-F238E27FC236}">
                <a16:creationId xmlns:a16="http://schemas.microsoft.com/office/drawing/2014/main" id="{225DD3CD-BC72-C6B4-2042-0C31BD495560}"/>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3625779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stor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45FF17-5C1B-1FAC-2B0B-F8AEED707486}"/>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E9A60C29-70E4-48A8-1AD6-664797F8A49D}"/>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5893444-D178-4644-717D-109F0DD21C94}"/>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172B0E9-6FE9-0DD5-1E51-93E86ED7A90F}"/>
              </a:ext>
            </a:extLst>
          </p:cNvPr>
          <p:cNvSpPr>
            <a:spLocks noGrp="1"/>
          </p:cNvSpPr>
          <p:nvPr>
            <p:ph type="body" sz="quarter" idx="10" hasCustomPrompt="1"/>
          </p:nvPr>
        </p:nvSpPr>
        <p:spPr>
          <a:xfrm>
            <a:off x="6096000" y="620645"/>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7" name="Text Placeholder 61">
            <a:extLst>
              <a:ext uri="{FF2B5EF4-FFF2-40B4-BE49-F238E27FC236}">
                <a16:creationId xmlns:a16="http://schemas.microsoft.com/office/drawing/2014/main" id="{80FEEA81-F148-6156-7F23-495D80BE68C3}"/>
              </a:ext>
            </a:extLst>
          </p:cNvPr>
          <p:cNvSpPr>
            <a:spLocks noGrp="1"/>
          </p:cNvSpPr>
          <p:nvPr>
            <p:ph type="body" sz="quarter" idx="11" hasCustomPrompt="1"/>
          </p:nvPr>
        </p:nvSpPr>
        <p:spPr>
          <a:xfrm>
            <a:off x="6096000" y="252927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8" name="Text Placeholder 61">
            <a:extLst>
              <a:ext uri="{FF2B5EF4-FFF2-40B4-BE49-F238E27FC236}">
                <a16:creationId xmlns:a16="http://schemas.microsoft.com/office/drawing/2014/main" id="{58EE2FA4-084E-E229-BFBD-11AEC5673726}"/>
              </a:ext>
            </a:extLst>
          </p:cNvPr>
          <p:cNvSpPr>
            <a:spLocks noGrp="1"/>
          </p:cNvSpPr>
          <p:nvPr>
            <p:ph type="body" sz="quarter" idx="12" hasCustomPrompt="1"/>
          </p:nvPr>
        </p:nvSpPr>
        <p:spPr>
          <a:xfrm>
            <a:off x="6096000" y="443790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9" name="Text Placeholder 61">
            <a:extLst>
              <a:ext uri="{FF2B5EF4-FFF2-40B4-BE49-F238E27FC236}">
                <a16:creationId xmlns:a16="http://schemas.microsoft.com/office/drawing/2014/main" id="{1F924E61-E2BA-0B66-0881-3B025F2F18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73231D4B-E7DA-ABEC-7C60-D50BEEB10623}"/>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cxnSp>
        <p:nvCxnSpPr>
          <p:cNvPr id="11" name="Straight Connector 10">
            <a:extLst>
              <a:ext uri="{FF2B5EF4-FFF2-40B4-BE49-F238E27FC236}">
                <a16:creationId xmlns:a16="http://schemas.microsoft.com/office/drawing/2014/main" id="{46E5F2EA-15C9-BDAD-92EE-81CE16CA1A5A}"/>
              </a:ext>
            </a:extLst>
          </p:cNvPr>
          <p:cNvCxnSpPr>
            <a:cxnSpLocks/>
          </p:cNvCxnSpPr>
          <p:nvPr userDrawn="1"/>
        </p:nvCxnSpPr>
        <p:spPr>
          <a:xfrm>
            <a:off x="6096000" y="2397658"/>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BC662B-9797-BF45-BD4E-D84EDDB7574C}"/>
              </a:ext>
            </a:extLst>
          </p:cNvPr>
          <p:cNvCxnSpPr>
            <a:cxnSpLocks/>
          </p:cNvCxnSpPr>
          <p:nvPr userDrawn="1"/>
        </p:nvCxnSpPr>
        <p:spPr>
          <a:xfrm>
            <a:off x="6096000" y="4306286"/>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5705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er story - 5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8CA0A9E-D04E-E78D-3936-D2B21CA22EBD}"/>
              </a:ext>
              <a:ext uri="{C183D7F6-B498-43B3-948B-1728B52AA6E4}">
                <adec:decorative xmlns:adec="http://schemas.microsoft.com/office/drawing/2017/decorative" val="1"/>
              </a:ext>
            </a:extLst>
          </p:cNvPr>
          <p:cNvCxnSpPr>
            <a:cxnSpLocks/>
          </p:cNvCxnSpPr>
          <p:nvPr userDrawn="1"/>
        </p:nvCxnSpPr>
        <p:spPr>
          <a:xfrm>
            <a:off x="6096000" y="1624804"/>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195189-4305-E6E0-DD07-AFAB98CA6F04}"/>
              </a:ext>
              <a:ext uri="{C183D7F6-B498-43B3-948B-1728B52AA6E4}">
                <adec:decorative xmlns:adec="http://schemas.microsoft.com/office/drawing/2017/decorative" val="1"/>
              </a:ext>
            </a:extLst>
          </p:cNvPr>
          <p:cNvCxnSpPr>
            <a:cxnSpLocks/>
          </p:cNvCxnSpPr>
          <p:nvPr userDrawn="1"/>
        </p:nvCxnSpPr>
        <p:spPr>
          <a:xfrm>
            <a:off x="6095999" y="278507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A550D1-9EC7-B798-3D4A-89BA2D57AA27}"/>
              </a:ext>
              <a:ext uri="{C183D7F6-B498-43B3-948B-1728B52AA6E4}">
                <adec:decorative xmlns:adec="http://schemas.microsoft.com/office/drawing/2017/decorative" val="1"/>
              </a:ext>
            </a:extLst>
          </p:cNvPr>
          <p:cNvCxnSpPr>
            <a:cxnSpLocks/>
          </p:cNvCxnSpPr>
          <p:nvPr userDrawn="1"/>
        </p:nvCxnSpPr>
        <p:spPr>
          <a:xfrm>
            <a:off x="6095998" y="3945335"/>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AFC14A-3E75-F76D-0B7A-C96653D62F33}"/>
              </a:ext>
              <a:ext uri="{C183D7F6-B498-43B3-948B-1728B52AA6E4}">
                <adec:decorative xmlns:adec="http://schemas.microsoft.com/office/drawing/2017/decorative" val="1"/>
              </a:ext>
            </a:extLst>
          </p:cNvPr>
          <p:cNvCxnSpPr>
            <a:cxnSpLocks/>
          </p:cNvCxnSpPr>
          <p:nvPr userDrawn="1"/>
        </p:nvCxnSpPr>
        <p:spPr>
          <a:xfrm>
            <a:off x="6095998" y="510560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6CE3599-EC8A-AFA1-92AA-8C8AF057CBE3}"/>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Picture Placeholder 56">
            <a:extLst>
              <a:ext uri="{FF2B5EF4-FFF2-40B4-BE49-F238E27FC236}">
                <a16:creationId xmlns:a16="http://schemas.microsoft.com/office/drawing/2014/main" id="{234432EB-E892-EF33-18BC-472C67F64958}"/>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9" name="Rectangle: Rounded Corners 8">
            <a:extLst>
              <a:ext uri="{FF2B5EF4-FFF2-40B4-BE49-F238E27FC236}">
                <a16:creationId xmlns:a16="http://schemas.microsoft.com/office/drawing/2014/main" id="{B9AC8824-5AEB-8959-8D3B-621F26627B7E}"/>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Text Placeholder 61">
            <a:extLst>
              <a:ext uri="{FF2B5EF4-FFF2-40B4-BE49-F238E27FC236}">
                <a16:creationId xmlns:a16="http://schemas.microsoft.com/office/drawing/2014/main" id="{8E4B6139-6467-872D-8F33-1A333E65FEFF}"/>
              </a:ext>
            </a:extLst>
          </p:cNvPr>
          <p:cNvSpPr>
            <a:spLocks noGrp="1"/>
          </p:cNvSpPr>
          <p:nvPr>
            <p:ph type="body" sz="quarter" idx="10" hasCustomPrompt="1"/>
          </p:nvPr>
        </p:nvSpPr>
        <p:spPr>
          <a:xfrm>
            <a:off x="6096000" y="620645"/>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1" name="Text Placeholder 61">
            <a:extLst>
              <a:ext uri="{FF2B5EF4-FFF2-40B4-BE49-F238E27FC236}">
                <a16:creationId xmlns:a16="http://schemas.microsoft.com/office/drawing/2014/main" id="{82B001C5-E1D6-9A9E-EB23-429D24857AE1}"/>
              </a:ext>
            </a:extLst>
          </p:cNvPr>
          <p:cNvSpPr>
            <a:spLocks noGrp="1"/>
          </p:cNvSpPr>
          <p:nvPr>
            <p:ph type="body" sz="quarter" idx="11" hasCustomPrompt="1"/>
          </p:nvPr>
        </p:nvSpPr>
        <p:spPr>
          <a:xfrm>
            <a:off x="6096000" y="1780911"/>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2" name="Text Placeholder 61">
            <a:extLst>
              <a:ext uri="{FF2B5EF4-FFF2-40B4-BE49-F238E27FC236}">
                <a16:creationId xmlns:a16="http://schemas.microsoft.com/office/drawing/2014/main" id="{8D650BC2-8AB4-58D3-780B-3E60C240D1F1}"/>
              </a:ext>
            </a:extLst>
          </p:cNvPr>
          <p:cNvSpPr>
            <a:spLocks noGrp="1"/>
          </p:cNvSpPr>
          <p:nvPr>
            <p:ph type="body" sz="quarter" idx="12" hasCustomPrompt="1"/>
          </p:nvPr>
        </p:nvSpPr>
        <p:spPr>
          <a:xfrm>
            <a:off x="6096000" y="2941177"/>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3" name="Text Placeholder 61">
            <a:extLst>
              <a:ext uri="{FF2B5EF4-FFF2-40B4-BE49-F238E27FC236}">
                <a16:creationId xmlns:a16="http://schemas.microsoft.com/office/drawing/2014/main" id="{406D8B0D-9482-1175-E5E5-0E386C10C985}"/>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4" name="Text Placeholder 23">
            <a:extLst>
              <a:ext uri="{FF2B5EF4-FFF2-40B4-BE49-F238E27FC236}">
                <a16:creationId xmlns:a16="http://schemas.microsoft.com/office/drawing/2014/main" id="{72F716FE-8A59-80ED-1368-E514AC66832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7" name="Text Placeholder 61">
            <a:extLst>
              <a:ext uri="{FF2B5EF4-FFF2-40B4-BE49-F238E27FC236}">
                <a16:creationId xmlns:a16="http://schemas.microsoft.com/office/drawing/2014/main" id="{6BB6AE42-F8EC-726D-04A8-C23A1E0F022C}"/>
              </a:ext>
            </a:extLst>
          </p:cNvPr>
          <p:cNvSpPr>
            <a:spLocks noGrp="1"/>
          </p:cNvSpPr>
          <p:nvPr>
            <p:ph type="body" sz="quarter" idx="24" hasCustomPrompt="1"/>
          </p:nvPr>
        </p:nvSpPr>
        <p:spPr>
          <a:xfrm>
            <a:off x="6096000" y="4101442"/>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8" name="Text Placeholder 61">
            <a:extLst>
              <a:ext uri="{FF2B5EF4-FFF2-40B4-BE49-F238E27FC236}">
                <a16:creationId xmlns:a16="http://schemas.microsoft.com/office/drawing/2014/main" id="{8D650BC2-8AB4-58D3-780B-3E60C240D1F1}"/>
              </a:ext>
            </a:extLst>
          </p:cNvPr>
          <p:cNvSpPr>
            <a:spLocks noGrp="1"/>
          </p:cNvSpPr>
          <p:nvPr>
            <p:ph type="body" sz="quarter" idx="25" hasCustomPrompt="1"/>
          </p:nvPr>
        </p:nvSpPr>
        <p:spPr>
          <a:xfrm>
            <a:off x="6096000" y="5261704"/>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Tree>
    <p:extLst>
      <p:ext uri="{BB962C8B-B14F-4D97-AF65-F5344CB8AC3E}">
        <p14:creationId xmlns:p14="http://schemas.microsoft.com/office/powerpoint/2010/main" val="83176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4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6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er story -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27C0FE8D-305C-E013-B424-6281F312CC67}"/>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Text Placeholder 61">
            <a:extLst>
              <a:ext uri="{FF2B5EF4-FFF2-40B4-BE49-F238E27FC236}">
                <a16:creationId xmlns:a16="http://schemas.microsoft.com/office/drawing/2014/main" id="{7BA21467-C364-F7C8-78AF-BFCDD4CE70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66B985D3-2063-EA15-71E7-16F224B2FA5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6" name="Picture Placeholder 15">
            <a:extLst>
              <a:ext uri="{FF2B5EF4-FFF2-40B4-BE49-F238E27FC236}">
                <a16:creationId xmlns:a16="http://schemas.microsoft.com/office/drawing/2014/main" id="{305E87A4-AEBE-DC11-8E82-1732D10A4090}"/>
              </a:ext>
            </a:extLst>
          </p:cNvPr>
          <p:cNvSpPr>
            <a:spLocks noGrp="1"/>
          </p:cNvSpPr>
          <p:nvPr>
            <p:ph type="pic" sz="quarter" idx="24" hasCustomPrompt="1"/>
          </p:nvPr>
        </p:nvSpPr>
        <p:spPr>
          <a:xfrm>
            <a:off x="6201861" y="812804"/>
            <a:ext cx="4953000" cy="5059676"/>
          </a:xfrm>
        </p:spPr>
        <p:txBody>
          <a:bodyPr/>
          <a:lstStyle>
            <a:lvl1pPr marL="0" indent="0">
              <a:buNone/>
              <a:defRPr/>
            </a:lvl1pPr>
          </a:lstStyle>
          <a:p>
            <a:r>
              <a:rPr lang="en-US"/>
              <a:t>Insert media</a:t>
            </a:r>
          </a:p>
        </p:txBody>
      </p:sp>
    </p:spTree>
    <p:extLst>
      <p:ext uri="{BB962C8B-B14F-4D97-AF65-F5344CB8AC3E}">
        <p14:creationId xmlns:p14="http://schemas.microsoft.com/office/powerpoint/2010/main" val="341440655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er story - quote onl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B94B67-E65E-F724-99D9-516DD2596A81}"/>
              </a:ext>
            </a:extLst>
          </p:cNvPr>
          <p:cNvSpPr/>
          <p:nvPr userDrawn="1"/>
        </p:nvSpPr>
        <p:spPr bwMode="auto">
          <a:xfrm>
            <a:off x="613810" y="539253"/>
            <a:ext cx="10877150"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33289C13-F335-E281-CD97-2DDCA84A1076}"/>
              </a:ext>
            </a:extLst>
          </p:cNvPr>
          <p:cNvSpPr>
            <a:spLocks noGrp="1"/>
          </p:cNvSpPr>
          <p:nvPr>
            <p:ph type="pic" sz="quarter" idx="16" hasCustomPrompt="1"/>
          </p:nvPr>
        </p:nvSpPr>
        <p:spPr>
          <a:xfrm>
            <a:off x="5379290" y="1006115"/>
            <a:ext cx="1433420" cy="1433420"/>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94A0E8B8-6C61-DAE2-E578-FC09246C5E8A}"/>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BCA81E3-27B3-973D-770F-38FDD26E804D}"/>
              </a:ext>
            </a:extLst>
          </p:cNvPr>
          <p:cNvSpPr>
            <a:spLocks noGrp="1"/>
          </p:cNvSpPr>
          <p:nvPr>
            <p:ph type="body" sz="quarter" idx="14" hasCustomPrompt="1"/>
          </p:nvPr>
        </p:nvSpPr>
        <p:spPr>
          <a:xfrm>
            <a:off x="2220886" y="3017520"/>
            <a:ext cx="7750229" cy="2900680"/>
          </a:xfrm>
        </p:spPr>
        <p:txBody>
          <a:bodyPr anchor="t">
            <a:noAutofit/>
          </a:bodyPr>
          <a:lstStyle>
            <a:lvl1pPr marL="0" indent="0" algn="ctr">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 name="Text Placeholder 23">
            <a:extLst>
              <a:ext uri="{FF2B5EF4-FFF2-40B4-BE49-F238E27FC236}">
                <a16:creationId xmlns:a16="http://schemas.microsoft.com/office/drawing/2014/main" id="{6E1FA416-D0B1-57D8-3551-18AFDD30E1DF}"/>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9649196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theme" Target="../theme/theme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 Type="http://schemas.openxmlformats.org/officeDocument/2006/relationships/slideLayout" Target="../slideLayouts/slideLayout56.xml"/><Relationship Id="rId7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7.xml"/><Relationship Id="rId21" Type="http://schemas.openxmlformats.org/officeDocument/2006/relationships/slideLayout" Target="../slideLayouts/slideLayout142.xml"/><Relationship Id="rId42" Type="http://schemas.openxmlformats.org/officeDocument/2006/relationships/slideLayout" Target="../slideLayouts/slideLayout163.xml"/><Relationship Id="rId47" Type="http://schemas.openxmlformats.org/officeDocument/2006/relationships/slideLayout" Target="../slideLayouts/slideLayout168.xml"/><Relationship Id="rId63" Type="http://schemas.openxmlformats.org/officeDocument/2006/relationships/slideLayout" Target="../slideLayouts/slideLayout184.xml"/><Relationship Id="rId68" Type="http://schemas.openxmlformats.org/officeDocument/2006/relationships/slideLayout" Target="../slideLayouts/slideLayout189.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9" Type="http://schemas.openxmlformats.org/officeDocument/2006/relationships/slideLayout" Target="../slideLayouts/slideLayout150.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slideLayout" Target="../slideLayouts/slideLayout161.xml"/><Relationship Id="rId45" Type="http://schemas.openxmlformats.org/officeDocument/2006/relationships/slideLayout" Target="../slideLayouts/slideLayout166.xml"/><Relationship Id="rId53" Type="http://schemas.openxmlformats.org/officeDocument/2006/relationships/slideLayout" Target="../slideLayouts/slideLayout174.xml"/><Relationship Id="rId58" Type="http://schemas.openxmlformats.org/officeDocument/2006/relationships/slideLayout" Target="../slideLayouts/slideLayout179.xml"/><Relationship Id="rId66" Type="http://schemas.openxmlformats.org/officeDocument/2006/relationships/slideLayout" Target="../slideLayouts/slideLayout187.xml"/><Relationship Id="rId74" Type="http://schemas.openxmlformats.org/officeDocument/2006/relationships/image" Target="../media/image2.png"/><Relationship Id="rId5" Type="http://schemas.openxmlformats.org/officeDocument/2006/relationships/slideLayout" Target="../slideLayouts/slideLayout126.xml"/><Relationship Id="rId61" Type="http://schemas.openxmlformats.org/officeDocument/2006/relationships/slideLayout" Target="../slideLayouts/slideLayout182.xml"/><Relationship Id="rId19" Type="http://schemas.openxmlformats.org/officeDocument/2006/relationships/slideLayout" Target="../slideLayouts/slideLayout14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43" Type="http://schemas.openxmlformats.org/officeDocument/2006/relationships/slideLayout" Target="../slideLayouts/slideLayout164.xml"/><Relationship Id="rId48" Type="http://schemas.openxmlformats.org/officeDocument/2006/relationships/slideLayout" Target="../slideLayouts/slideLayout169.xml"/><Relationship Id="rId56" Type="http://schemas.openxmlformats.org/officeDocument/2006/relationships/slideLayout" Target="../slideLayouts/slideLayout177.xml"/><Relationship Id="rId64" Type="http://schemas.openxmlformats.org/officeDocument/2006/relationships/slideLayout" Target="../slideLayouts/slideLayout185.xml"/><Relationship Id="rId69" Type="http://schemas.openxmlformats.org/officeDocument/2006/relationships/slideLayout" Target="../slideLayouts/slideLayout190.xml"/><Relationship Id="rId8" Type="http://schemas.openxmlformats.org/officeDocument/2006/relationships/slideLayout" Target="../slideLayouts/slideLayout129.xml"/><Relationship Id="rId51" Type="http://schemas.openxmlformats.org/officeDocument/2006/relationships/slideLayout" Target="../slideLayouts/slideLayout172.xml"/><Relationship Id="rId72" Type="http://schemas.openxmlformats.org/officeDocument/2006/relationships/slideLayout" Target="../slideLayouts/slideLayout193.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46" Type="http://schemas.openxmlformats.org/officeDocument/2006/relationships/slideLayout" Target="../slideLayouts/slideLayout167.xml"/><Relationship Id="rId59" Type="http://schemas.openxmlformats.org/officeDocument/2006/relationships/slideLayout" Target="../slideLayouts/slideLayout180.xml"/><Relationship Id="rId67" Type="http://schemas.openxmlformats.org/officeDocument/2006/relationships/slideLayout" Target="../slideLayouts/slideLayout188.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54" Type="http://schemas.openxmlformats.org/officeDocument/2006/relationships/slideLayout" Target="../slideLayouts/slideLayout175.xml"/><Relationship Id="rId62" Type="http://schemas.openxmlformats.org/officeDocument/2006/relationships/slideLayout" Target="../slideLayouts/slideLayout183.xml"/><Relationship Id="rId70" Type="http://schemas.openxmlformats.org/officeDocument/2006/relationships/slideLayout" Target="../slideLayouts/slideLayout191.xml"/><Relationship Id="rId75" Type="http://schemas.openxmlformats.org/officeDocument/2006/relationships/image" Target="../media/image3.sv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49" Type="http://schemas.openxmlformats.org/officeDocument/2006/relationships/slideLayout" Target="../slideLayouts/slideLayout170.xml"/><Relationship Id="rId57" Type="http://schemas.openxmlformats.org/officeDocument/2006/relationships/slideLayout" Target="../slideLayouts/slideLayout178.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44" Type="http://schemas.openxmlformats.org/officeDocument/2006/relationships/slideLayout" Target="../slideLayouts/slideLayout165.xml"/><Relationship Id="rId52" Type="http://schemas.openxmlformats.org/officeDocument/2006/relationships/slideLayout" Target="../slideLayouts/slideLayout173.xml"/><Relationship Id="rId60" Type="http://schemas.openxmlformats.org/officeDocument/2006/relationships/slideLayout" Target="../slideLayouts/slideLayout181.xml"/><Relationship Id="rId65" Type="http://schemas.openxmlformats.org/officeDocument/2006/relationships/slideLayout" Target="../slideLayouts/slideLayout186.xml"/><Relationship Id="rId73" Type="http://schemas.openxmlformats.org/officeDocument/2006/relationships/theme" Target="../theme/theme3.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9" Type="http://schemas.openxmlformats.org/officeDocument/2006/relationships/slideLayout" Target="../slideLayouts/slideLayout160.xml"/><Relationship Id="rId34" Type="http://schemas.openxmlformats.org/officeDocument/2006/relationships/slideLayout" Target="../slideLayouts/slideLayout155.xml"/><Relationship Id="rId50" Type="http://schemas.openxmlformats.org/officeDocument/2006/relationships/slideLayout" Target="../slideLayouts/slideLayout171.xml"/><Relationship Id="rId55" Type="http://schemas.openxmlformats.org/officeDocument/2006/relationships/slideLayout" Target="../slideLayouts/slideLayout176.xml"/><Relationship Id="rId7" Type="http://schemas.openxmlformats.org/officeDocument/2006/relationships/slideLayout" Target="../slideLayouts/slideLayout128.xml"/><Relationship Id="rId71"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19.xml"/><Relationship Id="rId21" Type="http://schemas.openxmlformats.org/officeDocument/2006/relationships/slideLayout" Target="../slideLayouts/slideLayout214.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63" Type="http://schemas.openxmlformats.org/officeDocument/2006/relationships/slideLayout" Target="../slideLayouts/slideLayout256.xml"/><Relationship Id="rId68" Type="http://schemas.openxmlformats.org/officeDocument/2006/relationships/slideLayout" Target="../slideLayouts/slideLayout261.xml"/><Relationship Id="rId16" Type="http://schemas.openxmlformats.org/officeDocument/2006/relationships/slideLayout" Target="../slideLayouts/slideLayout20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53" Type="http://schemas.openxmlformats.org/officeDocument/2006/relationships/slideLayout" Target="../slideLayouts/slideLayout246.xml"/><Relationship Id="rId58" Type="http://schemas.openxmlformats.org/officeDocument/2006/relationships/slideLayout" Target="../slideLayouts/slideLayout251.xml"/><Relationship Id="rId66" Type="http://schemas.openxmlformats.org/officeDocument/2006/relationships/slideLayout" Target="../slideLayouts/slideLayout259.xml"/><Relationship Id="rId74" Type="http://schemas.openxmlformats.org/officeDocument/2006/relationships/theme" Target="../theme/theme4.xml"/><Relationship Id="rId79" Type="http://schemas.openxmlformats.org/officeDocument/2006/relationships/image" Target="../media/image3.svg"/><Relationship Id="rId5" Type="http://schemas.openxmlformats.org/officeDocument/2006/relationships/slideLayout" Target="../slideLayouts/slideLayout198.xml"/><Relationship Id="rId61" Type="http://schemas.openxmlformats.org/officeDocument/2006/relationships/slideLayout" Target="../slideLayouts/slideLayout254.xml"/><Relationship Id="rId19" Type="http://schemas.openxmlformats.org/officeDocument/2006/relationships/slideLayout" Target="../slideLayouts/slideLayout21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56" Type="http://schemas.openxmlformats.org/officeDocument/2006/relationships/slideLayout" Target="../slideLayouts/slideLayout249.xml"/><Relationship Id="rId64" Type="http://schemas.openxmlformats.org/officeDocument/2006/relationships/slideLayout" Target="../slideLayouts/slideLayout257.xml"/><Relationship Id="rId69" Type="http://schemas.openxmlformats.org/officeDocument/2006/relationships/slideLayout" Target="../slideLayouts/slideLayout262.xml"/><Relationship Id="rId77" Type="http://schemas.openxmlformats.org/officeDocument/2006/relationships/image" Target="../media/image130.emf"/><Relationship Id="rId8" Type="http://schemas.openxmlformats.org/officeDocument/2006/relationships/slideLayout" Target="../slideLayouts/slideLayout201.xml"/><Relationship Id="rId51" Type="http://schemas.openxmlformats.org/officeDocument/2006/relationships/slideLayout" Target="../slideLayouts/slideLayout244.xml"/><Relationship Id="rId72" Type="http://schemas.openxmlformats.org/officeDocument/2006/relationships/slideLayout" Target="../slideLayouts/slideLayout265.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slideLayout" Target="../slideLayouts/slideLayout239.xml"/><Relationship Id="rId59" Type="http://schemas.openxmlformats.org/officeDocument/2006/relationships/slideLayout" Target="../slideLayouts/slideLayout252.xml"/><Relationship Id="rId67" Type="http://schemas.openxmlformats.org/officeDocument/2006/relationships/slideLayout" Target="../slideLayouts/slideLayout260.xml"/><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54" Type="http://schemas.openxmlformats.org/officeDocument/2006/relationships/slideLayout" Target="../slideLayouts/slideLayout247.xml"/><Relationship Id="rId62" Type="http://schemas.openxmlformats.org/officeDocument/2006/relationships/slideLayout" Target="../slideLayouts/slideLayout255.xml"/><Relationship Id="rId70" Type="http://schemas.openxmlformats.org/officeDocument/2006/relationships/slideLayout" Target="../slideLayouts/slideLayout263.xml"/><Relationship Id="rId75" Type="http://schemas.openxmlformats.org/officeDocument/2006/relationships/tags" Target="../tags/tag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49" Type="http://schemas.openxmlformats.org/officeDocument/2006/relationships/slideLayout" Target="../slideLayouts/slideLayout242.xml"/><Relationship Id="rId57" Type="http://schemas.openxmlformats.org/officeDocument/2006/relationships/slideLayout" Target="../slideLayouts/slideLayout250.xml"/><Relationship Id="rId10" Type="http://schemas.openxmlformats.org/officeDocument/2006/relationships/slideLayout" Target="../slideLayouts/slideLayout203.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52" Type="http://schemas.openxmlformats.org/officeDocument/2006/relationships/slideLayout" Target="../slideLayouts/slideLayout245.xml"/><Relationship Id="rId60" Type="http://schemas.openxmlformats.org/officeDocument/2006/relationships/slideLayout" Target="../slideLayouts/slideLayout253.xml"/><Relationship Id="rId65" Type="http://schemas.openxmlformats.org/officeDocument/2006/relationships/slideLayout" Target="../slideLayouts/slideLayout258.xml"/><Relationship Id="rId73" Type="http://schemas.openxmlformats.org/officeDocument/2006/relationships/slideLayout" Target="../slideLayouts/slideLayout266.xml"/><Relationship Id="rId78" Type="http://schemas.openxmlformats.org/officeDocument/2006/relationships/image" Target="../media/image2.png"/><Relationship Id="rId4" Type="http://schemas.openxmlformats.org/officeDocument/2006/relationships/slideLayout" Target="../slideLayouts/slideLayout197.xml"/><Relationship Id="rId9" Type="http://schemas.openxmlformats.org/officeDocument/2006/relationships/slideLayout" Target="../slideLayouts/slideLayout202.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9" Type="http://schemas.openxmlformats.org/officeDocument/2006/relationships/slideLayout" Target="../slideLayouts/slideLayout232.xml"/><Relationship Id="rId34" Type="http://schemas.openxmlformats.org/officeDocument/2006/relationships/slideLayout" Target="../slideLayouts/slideLayout227.xml"/><Relationship Id="rId50" Type="http://schemas.openxmlformats.org/officeDocument/2006/relationships/slideLayout" Target="../slideLayouts/slideLayout243.xml"/><Relationship Id="rId55" Type="http://schemas.openxmlformats.org/officeDocument/2006/relationships/slideLayout" Target="../slideLayouts/slideLayout248.xml"/><Relationship Id="rId76" Type="http://schemas.openxmlformats.org/officeDocument/2006/relationships/oleObject" Target="../embeddings/oleObject1.bin"/><Relationship Id="rId7" Type="http://schemas.openxmlformats.org/officeDocument/2006/relationships/slideLayout" Target="../slideLayouts/slideLayout200.xml"/><Relationship Id="rId71" Type="http://schemas.openxmlformats.org/officeDocument/2006/relationships/slideLayout" Target="../slideLayouts/slideLayout264.xml"/><Relationship Id="rId2" Type="http://schemas.openxmlformats.org/officeDocument/2006/relationships/slideLayout" Target="../slideLayouts/slideLayout195.xml"/><Relationship Id="rId29" Type="http://schemas.openxmlformats.org/officeDocument/2006/relationships/slideLayout" Target="../slideLayouts/slideLayout2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image" Target="../media/image3.svg"/><Relationship Id="rId3" Type="http://schemas.openxmlformats.org/officeDocument/2006/relationships/slideLayout" Target="../slideLayouts/slideLayout269.xml"/><Relationship Id="rId21" Type="http://schemas.openxmlformats.org/officeDocument/2006/relationships/slideLayout" Target="../slideLayouts/slideLayout287.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image" Target="../media/image2.png"/><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theme" Target="../theme/theme5.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51"/>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5" r:id="rId44"/>
    <p:sldLayoutId id="2147485846" r:id="rId45"/>
    <p:sldLayoutId id="2147485847" r:id="rId46"/>
    <p:sldLayoutId id="2147485848" r:id="rId47"/>
    <p:sldLayoutId id="2147485849" r:id="rId48"/>
    <p:sldLayoutId id="2147486094"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66" r:id="rId16"/>
    <p:sldLayoutId id="2147485867" r:id="rId17"/>
    <p:sldLayoutId id="2147485868" r:id="rId18"/>
    <p:sldLayoutId id="2147485869" r:id="rId19"/>
    <p:sldLayoutId id="2147485870" r:id="rId20"/>
    <p:sldLayoutId id="2147485871" r:id="rId21"/>
    <p:sldLayoutId id="2147485872" r:id="rId22"/>
    <p:sldLayoutId id="2147485873" r:id="rId23"/>
    <p:sldLayoutId id="2147485874" r:id="rId24"/>
    <p:sldLayoutId id="2147485875" r:id="rId25"/>
    <p:sldLayoutId id="2147485876" r:id="rId26"/>
    <p:sldLayoutId id="2147485877" r:id="rId27"/>
    <p:sldLayoutId id="2147485878" r:id="rId28"/>
    <p:sldLayoutId id="2147485879" r:id="rId29"/>
    <p:sldLayoutId id="2147485880" r:id="rId30"/>
    <p:sldLayoutId id="2147485881" r:id="rId31"/>
    <p:sldLayoutId id="2147485882" r:id="rId32"/>
    <p:sldLayoutId id="2147485883" r:id="rId33"/>
    <p:sldLayoutId id="2147485884" r:id="rId34"/>
    <p:sldLayoutId id="2147485885" r:id="rId35"/>
    <p:sldLayoutId id="2147485886" r:id="rId36"/>
    <p:sldLayoutId id="2147485887" r:id="rId37"/>
    <p:sldLayoutId id="2147485888" r:id="rId38"/>
    <p:sldLayoutId id="2147485889" r:id="rId39"/>
    <p:sldLayoutId id="2147485890" r:id="rId40"/>
    <p:sldLayoutId id="2147485891" r:id="rId41"/>
    <p:sldLayoutId id="2147485892" r:id="rId42"/>
    <p:sldLayoutId id="2147485893" r:id="rId43"/>
    <p:sldLayoutId id="2147485894" r:id="rId44"/>
    <p:sldLayoutId id="2147485895" r:id="rId45"/>
    <p:sldLayoutId id="2147485896" r:id="rId46"/>
    <p:sldLayoutId id="2147485897" r:id="rId47"/>
    <p:sldLayoutId id="2147485898" r:id="rId48"/>
    <p:sldLayoutId id="2147485899" r:id="rId49"/>
    <p:sldLayoutId id="2147485900" r:id="rId50"/>
    <p:sldLayoutId id="2147485901" r:id="rId51"/>
    <p:sldLayoutId id="2147485902" r:id="rId52"/>
    <p:sldLayoutId id="2147485903" r:id="rId53"/>
    <p:sldLayoutId id="2147485904" r:id="rId54"/>
    <p:sldLayoutId id="2147485905" r:id="rId55"/>
    <p:sldLayoutId id="2147485906" r:id="rId56"/>
    <p:sldLayoutId id="2147485907" r:id="rId57"/>
    <p:sldLayoutId id="2147485908" r:id="rId58"/>
    <p:sldLayoutId id="2147485909" r:id="rId59"/>
    <p:sldLayoutId id="2147485910" r:id="rId60"/>
    <p:sldLayoutId id="2147485911" r:id="rId61"/>
    <p:sldLayoutId id="2147485912" r:id="rId62"/>
    <p:sldLayoutId id="2147485913" r:id="rId63"/>
    <p:sldLayoutId id="2147485914" r:id="rId64"/>
    <p:sldLayoutId id="2147485915" r:id="rId65"/>
    <p:sldLayoutId id="2147485916" r:id="rId66"/>
    <p:sldLayoutId id="2147485917" r:id="rId67"/>
    <p:sldLayoutId id="2147485918" r:id="rId68"/>
    <p:sldLayoutId id="2147485919" r:id="rId69"/>
    <p:sldLayoutId id="2147485920" r:id="rId70"/>
    <p:sldLayoutId id="2147485921" r:id="rId71"/>
    <p:sldLayoutId id="214748592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39756301"/>
      </p:ext>
    </p:extLst>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 id="2147485935" r:id="rId12"/>
    <p:sldLayoutId id="2147485936" r:id="rId13"/>
    <p:sldLayoutId id="2147485937" r:id="rId14"/>
    <p:sldLayoutId id="2147485938" r:id="rId15"/>
    <p:sldLayoutId id="2147485939" r:id="rId16"/>
    <p:sldLayoutId id="2147485940" r:id="rId17"/>
    <p:sldLayoutId id="2147485941" r:id="rId18"/>
    <p:sldLayoutId id="2147485942" r:id="rId19"/>
    <p:sldLayoutId id="2147485943" r:id="rId20"/>
    <p:sldLayoutId id="2147485944" r:id="rId21"/>
    <p:sldLayoutId id="2147485945" r:id="rId22"/>
    <p:sldLayoutId id="2147485946" r:id="rId23"/>
    <p:sldLayoutId id="2147485947" r:id="rId24"/>
    <p:sldLayoutId id="2147485948" r:id="rId25"/>
    <p:sldLayoutId id="2147485949" r:id="rId26"/>
    <p:sldLayoutId id="2147485950" r:id="rId27"/>
    <p:sldLayoutId id="2147485951" r:id="rId28"/>
    <p:sldLayoutId id="2147485952" r:id="rId29"/>
    <p:sldLayoutId id="2147485953" r:id="rId30"/>
    <p:sldLayoutId id="2147485954" r:id="rId31"/>
    <p:sldLayoutId id="2147485955" r:id="rId32"/>
    <p:sldLayoutId id="2147485956" r:id="rId33"/>
    <p:sldLayoutId id="2147485957" r:id="rId34"/>
    <p:sldLayoutId id="2147485958" r:id="rId35"/>
    <p:sldLayoutId id="2147485959" r:id="rId36"/>
    <p:sldLayoutId id="2147485960" r:id="rId37"/>
    <p:sldLayoutId id="2147485961" r:id="rId38"/>
    <p:sldLayoutId id="2147485962" r:id="rId39"/>
    <p:sldLayoutId id="2147485963" r:id="rId40"/>
    <p:sldLayoutId id="2147485964" r:id="rId41"/>
    <p:sldLayoutId id="2147485965" r:id="rId42"/>
    <p:sldLayoutId id="2147485966" r:id="rId43"/>
    <p:sldLayoutId id="2147485967" r:id="rId44"/>
    <p:sldLayoutId id="2147485968" r:id="rId45"/>
    <p:sldLayoutId id="2147485969" r:id="rId46"/>
    <p:sldLayoutId id="2147485970" r:id="rId47"/>
    <p:sldLayoutId id="2147485971" r:id="rId48"/>
    <p:sldLayoutId id="2147485972" r:id="rId49"/>
    <p:sldLayoutId id="2147485973" r:id="rId50"/>
    <p:sldLayoutId id="2147485974" r:id="rId51"/>
    <p:sldLayoutId id="2147485975" r:id="rId52"/>
    <p:sldLayoutId id="2147485976" r:id="rId53"/>
    <p:sldLayoutId id="2147485977" r:id="rId54"/>
    <p:sldLayoutId id="2147485978" r:id="rId55"/>
    <p:sldLayoutId id="2147485979" r:id="rId56"/>
    <p:sldLayoutId id="2147485980" r:id="rId57"/>
    <p:sldLayoutId id="2147485981" r:id="rId58"/>
    <p:sldLayoutId id="2147485982" r:id="rId59"/>
    <p:sldLayoutId id="2147485983" r:id="rId60"/>
    <p:sldLayoutId id="2147485984" r:id="rId61"/>
    <p:sldLayoutId id="2147485985" r:id="rId62"/>
    <p:sldLayoutId id="2147485986" r:id="rId63"/>
    <p:sldLayoutId id="2147485987" r:id="rId64"/>
    <p:sldLayoutId id="2147485988" r:id="rId65"/>
    <p:sldLayoutId id="2147485989" r:id="rId66"/>
    <p:sldLayoutId id="2147485990" r:id="rId67"/>
    <p:sldLayoutId id="2147485991" r:id="rId68"/>
    <p:sldLayoutId id="2147485992" r:id="rId69"/>
    <p:sldLayoutId id="2147485993" r:id="rId70"/>
    <p:sldLayoutId id="2147485994" r:id="rId71"/>
    <p:sldLayoutId id="2147485995"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5"/>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532" imgH="530" progId="TCLayout.ActiveDocument.1">
                  <p:embed/>
                </p:oleObj>
              </mc:Choice>
              <mc:Fallback>
                <p:oleObj name="think-cell Slide" r:id="rId76"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97193799"/>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 id="2147486010" r:id="rId14"/>
    <p:sldLayoutId id="2147486011" r:id="rId15"/>
    <p:sldLayoutId id="2147486012" r:id="rId16"/>
    <p:sldLayoutId id="2147486013" r:id="rId17"/>
    <p:sldLayoutId id="2147486014" r:id="rId18"/>
    <p:sldLayoutId id="2147486015" r:id="rId19"/>
    <p:sldLayoutId id="2147486016" r:id="rId20"/>
    <p:sldLayoutId id="2147486017" r:id="rId21"/>
    <p:sldLayoutId id="2147486018" r:id="rId22"/>
    <p:sldLayoutId id="2147486019" r:id="rId23"/>
    <p:sldLayoutId id="2147486020" r:id="rId24"/>
    <p:sldLayoutId id="2147486021" r:id="rId25"/>
    <p:sldLayoutId id="2147486022" r:id="rId26"/>
    <p:sldLayoutId id="2147486023" r:id="rId27"/>
    <p:sldLayoutId id="2147486024" r:id="rId28"/>
    <p:sldLayoutId id="2147486025" r:id="rId29"/>
    <p:sldLayoutId id="2147486026" r:id="rId30"/>
    <p:sldLayoutId id="2147486027" r:id="rId31"/>
    <p:sldLayoutId id="2147486028" r:id="rId32"/>
    <p:sldLayoutId id="2147486029" r:id="rId33"/>
    <p:sldLayoutId id="2147486030" r:id="rId34"/>
    <p:sldLayoutId id="2147486031" r:id="rId35"/>
    <p:sldLayoutId id="2147486032" r:id="rId36"/>
    <p:sldLayoutId id="2147486033" r:id="rId37"/>
    <p:sldLayoutId id="2147486034" r:id="rId38"/>
    <p:sldLayoutId id="2147486035" r:id="rId39"/>
    <p:sldLayoutId id="2147486036" r:id="rId40"/>
    <p:sldLayoutId id="2147486037" r:id="rId41"/>
    <p:sldLayoutId id="2147486038" r:id="rId42"/>
    <p:sldLayoutId id="2147486039" r:id="rId43"/>
    <p:sldLayoutId id="2147486040" r:id="rId44"/>
    <p:sldLayoutId id="2147486041" r:id="rId45"/>
    <p:sldLayoutId id="2147486042" r:id="rId46"/>
    <p:sldLayoutId id="2147486043" r:id="rId47"/>
    <p:sldLayoutId id="2147486044" r:id="rId48"/>
    <p:sldLayoutId id="2147486045" r:id="rId49"/>
    <p:sldLayoutId id="2147486046" r:id="rId50"/>
    <p:sldLayoutId id="2147486047" r:id="rId51"/>
    <p:sldLayoutId id="2147486048" r:id="rId52"/>
    <p:sldLayoutId id="2147486049" r:id="rId53"/>
    <p:sldLayoutId id="2147486050" r:id="rId54"/>
    <p:sldLayoutId id="2147486051" r:id="rId55"/>
    <p:sldLayoutId id="2147486052" r:id="rId56"/>
    <p:sldLayoutId id="2147486053" r:id="rId57"/>
    <p:sldLayoutId id="2147486054" r:id="rId58"/>
    <p:sldLayoutId id="2147486055" r:id="rId59"/>
    <p:sldLayoutId id="2147486056" r:id="rId60"/>
    <p:sldLayoutId id="2147486057" r:id="rId61"/>
    <p:sldLayoutId id="2147486058" r:id="rId62"/>
    <p:sldLayoutId id="2147486059" r:id="rId63"/>
    <p:sldLayoutId id="2147486060" r:id="rId64"/>
    <p:sldLayoutId id="2147486061" r:id="rId65"/>
    <p:sldLayoutId id="2147486062" r:id="rId66"/>
    <p:sldLayoutId id="2147486063" r:id="rId67"/>
    <p:sldLayoutId id="2147486064" r:id="rId68"/>
    <p:sldLayoutId id="2147486065" r:id="rId69"/>
    <p:sldLayoutId id="2147486066" r:id="rId70"/>
    <p:sldLayoutId id="2147486067" r:id="rId71"/>
    <p:sldLayoutId id="2147486068" r:id="rId72"/>
    <p:sldLayoutId id="2147486093" r:id="rId7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54112810"/>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 id="2147486082" r:id="rId13"/>
    <p:sldLayoutId id="2147486083" r:id="rId14"/>
    <p:sldLayoutId id="2147486084" r:id="rId15"/>
    <p:sldLayoutId id="2147486085" r:id="rId16"/>
    <p:sldLayoutId id="2147486086" r:id="rId17"/>
    <p:sldLayoutId id="2147486087" r:id="rId18"/>
    <p:sldLayoutId id="2147486088" r:id="rId19"/>
    <p:sldLayoutId id="2147486089" r:id="rId20"/>
    <p:sldLayoutId id="2147486090" r:id="rId21"/>
    <p:sldLayoutId id="2147486091" r:id="rId22"/>
    <p:sldLayoutId id="2147486092"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18" Type="http://schemas.openxmlformats.org/officeDocument/2006/relationships/image" Target="../media/image174.png"/><Relationship Id="rId3" Type="http://schemas.openxmlformats.org/officeDocument/2006/relationships/notesSlide" Target="../notesSlides/notesSlide5.xml"/><Relationship Id="rId7" Type="http://schemas.openxmlformats.org/officeDocument/2006/relationships/image" Target="../media/image163.sv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slideLayout" Target="../slideLayouts/slideLayout45.xml"/><Relationship Id="rId16" Type="http://schemas.openxmlformats.org/officeDocument/2006/relationships/image" Target="../media/image172.png"/><Relationship Id="rId1" Type="http://schemas.openxmlformats.org/officeDocument/2006/relationships/tags" Target="../tags/tag3.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161.svg"/><Relationship Id="rId15" Type="http://schemas.openxmlformats.org/officeDocument/2006/relationships/image" Target="../media/image171.sv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svg"/><Relationship Id="rId14" Type="http://schemas.openxmlformats.org/officeDocument/2006/relationships/image" Target="../media/image170.png"/></Relationships>
</file>

<file path=ppt/slides/_rels/slide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5.png"/><Relationship Id="rId7" Type="http://schemas.openxmlformats.org/officeDocument/2006/relationships/image" Target="../media/image180.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82.png"/></Relationships>
</file>

<file path=ppt/slides/_rels/slide13.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svg"/><Relationship Id="rId9" Type="http://schemas.openxmlformats.org/officeDocument/2006/relationships/image" Target="../media/image1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xml"/><Relationship Id="rId1" Type="http://schemas.openxmlformats.org/officeDocument/2006/relationships/slideLayout" Target="../slideLayouts/slideLayout207.xml"/><Relationship Id="rId5" Type="http://schemas.openxmlformats.org/officeDocument/2006/relationships/image" Target="../media/image193.png"/><Relationship Id="rId4" Type="http://schemas.openxmlformats.org/officeDocument/2006/relationships/image" Target="../media/image192.png"/></Relationships>
</file>

<file path=ppt/slides/_rels/slide1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0.xml"/><Relationship Id="rId1" Type="http://schemas.openxmlformats.org/officeDocument/2006/relationships/slideLayout" Target="../slideLayouts/slideLayout207.xml"/><Relationship Id="rId5" Type="http://schemas.openxmlformats.org/officeDocument/2006/relationships/image" Target="../media/image194.png"/><Relationship Id="rId4" Type="http://schemas.openxmlformats.org/officeDocument/2006/relationships/image" Target="../media/image192.png"/></Relationships>
</file>

<file path=ppt/slides/_rels/slide1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5.png"/><Relationship Id="rId7" Type="http://schemas.openxmlformats.org/officeDocument/2006/relationships/image" Target="../media/image197.png"/><Relationship Id="rId2" Type="http://schemas.openxmlformats.org/officeDocument/2006/relationships/notesSlide" Target="../notesSlides/notesSlide11.xml"/><Relationship Id="rId1" Type="http://schemas.openxmlformats.org/officeDocument/2006/relationships/slideLayout" Target="../slideLayouts/slideLayout207.xml"/><Relationship Id="rId6" Type="http://schemas.microsoft.com/office/2007/relationships/hdphoto" Target="../media/hdphoto9.wdp"/><Relationship Id="rId5" Type="http://schemas.openxmlformats.org/officeDocument/2006/relationships/image" Target="../media/image196.png"/><Relationship Id="rId4" Type="http://schemas.openxmlformats.org/officeDocument/2006/relationships/image" Target="../media/image192.png"/><Relationship Id="rId9" Type="http://schemas.openxmlformats.org/officeDocument/2006/relationships/image" Target="../media/image1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xml"/><Relationship Id="rId1" Type="http://schemas.openxmlformats.org/officeDocument/2006/relationships/slideLayout" Target="../slideLayouts/slideLayout284.xml"/><Relationship Id="rId5" Type="http://schemas.openxmlformats.org/officeDocument/2006/relationships/image" Target="../media/image202.png"/><Relationship Id="rId4" Type="http://schemas.openxmlformats.org/officeDocument/2006/relationships/image" Target="../media/image201.png"/></Relationships>
</file>

<file path=ppt/slides/_rels/slide2.xml.rels><?xml version="1.0" encoding="UTF-8" standalone="yes"?>
<Relationships xmlns="http://schemas.openxmlformats.org/package/2006/relationships"><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image" Target="../media/image140.png"/><Relationship Id="rId1" Type="http://schemas.openxmlformats.org/officeDocument/2006/relationships/slideLayout" Target="../slideLayouts/slideLayout2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hyperlink" Target="https://adoption.microsoft.com/en-gb/ai-agents/templates-and-examples/" TargetMode="External"/><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s://forms.office.com/r/BF1haKJsF1" TargetMode="Externa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7.png"/><Relationship Id="rId1" Type="http://schemas.openxmlformats.org/officeDocument/2006/relationships/slideLayout" Target="../slideLayouts/slideLayout26.xml"/><Relationship Id="rId5" Type="http://schemas.openxmlformats.org/officeDocument/2006/relationships/image" Target="../media/image218.png"/><Relationship Id="rId4" Type="http://schemas.openxmlformats.org/officeDocument/2006/relationships/hyperlink" Target="https://adoption.microsoft.com/ai-agen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219.png"/><Relationship Id="rId1" Type="http://schemas.openxmlformats.org/officeDocument/2006/relationships/slideLayout" Target="../slideLayouts/slideLayout26.xml"/><Relationship Id="rId6" Type="http://schemas.microsoft.com/office/2007/relationships/hdphoto" Target="../media/hdphoto11.wdp"/><Relationship Id="rId5" Type="http://schemas.openxmlformats.org/officeDocument/2006/relationships/image" Target="../media/image220.png"/><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223.svg"/><Relationship Id="rId4" Type="http://schemas.openxmlformats.org/officeDocument/2006/relationships/image" Target="../media/image222.png"/></Relationships>
</file>

<file path=ppt/slides/_rels/slide38.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224.png"/><Relationship Id="rId1" Type="http://schemas.openxmlformats.org/officeDocument/2006/relationships/slideLayout" Target="../slideLayouts/slideLayout22.xml"/><Relationship Id="rId5" Type="http://schemas.microsoft.com/office/2007/relationships/hdphoto" Target="../media/hdphoto12.wdp"/><Relationship Id="rId4" Type="http://schemas.openxmlformats.org/officeDocument/2006/relationships/image" Target="../media/image225.png"/></Relationships>
</file>

<file path=ppt/slides/_rels/slide3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47.jpeg"/></Relationships>
</file>

<file path=ppt/slides/_rels/slide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51.svg"/><Relationship Id="rId11" Type="http://schemas.openxmlformats.org/officeDocument/2006/relationships/image" Target="../media/image156.sv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svg"/><Relationship Id="rId9" Type="http://schemas.openxmlformats.org/officeDocument/2006/relationships/image" Target="../media/image15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1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163891" cy="1754326"/>
          </a:xfrm>
          <a:prstGeom prst="rect">
            <a:avLst/>
          </a:prstGeom>
        </p:spPr>
        <p:txBody>
          <a:bodyPr/>
          <a:lstStyle/>
          <a:p>
            <a:r>
              <a:rPr lang="en-US"/>
              <a:t>Agents in an hour</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10"/>
          </p:nvPr>
        </p:nvSpPr>
        <p:spPr>
          <a:prstGeom prst="rect">
            <a:avLst/>
          </a:prstGeom>
        </p:spPr>
        <p:txBody>
          <a:bodyPr/>
          <a:lstStyle/>
          <a:p>
            <a:pPr lvl="0" defTabSz="457200">
              <a:lnSpc>
                <a:spcPct val="90000"/>
              </a:lnSpc>
              <a:spcBef>
                <a:spcPts val="0"/>
              </a:spcBef>
              <a:buSzTx/>
              <a:defRPr/>
            </a:pPr>
            <a:r>
              <a:rPr lang="da-DK">
                <a:solidFill>
                  <a:prstClr val="white"/>
                </a:solidFill>
                <a:latin typeface="Segoe Sans Display" pitchFamily="2" charset="0"/>
              </a:rPr>
              <a:t>Building agents using Agent Builder</a:t>
            </a:r>
            <a:endParaRPr lang="en-US">
              <a:solidFill>
                <a:prstClr val="white"/>
              </a:solidFill>
              <a:latin typeface="Segoe Sans Display" pitchFamily="2" charset="0"/>
            </a:endParaRPr>
          </a:p>
        </p:txBody>
      </p:sp>
      <p:sp>
        <p:nvSpPr>
          <p:cNvPr id="3" name="object 33">
            <a:extLst>
              <a:ext uri="{FF2B5EF4-FFF2-40B4-BE49-F238E27FC236}">
                <a16:creationId xmlns:a16="http://schemas.microsoft.com/office/drawing/2014/main" id="{C933D51D-CF35-A3D9-6F54-C62823178A79}"/>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Chat outline">
                <a:extLst>
                  <a:ext uri="{FF2B5EF4-FFF2-40B4-BE49-F238E27FC236}">
                    <a16:creationId xmlns:a16="http://schemas.microsoft.com/office/drawing/2014/main" id="{88E907F2-68F0-1B47-818D-6C1FC693C5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Flowchart outline">
                <a:extLst>
                  <a:ext uri="{FF2B5EF4-FFF2-40B4-BE49-F238E27FC236}">
                    <a16:creationId xmlns:a16="http://schemas.microsoft.com/office/drawing/2014/main" id="{9AEB6F86-42D1-9637-4724-EE890C9414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Robot Hand outline">
                <a:extLst>
                  <a:ext uri="{FF2B5EF4-FFF2-40B4-BE49-F238E27FC236}">
                    <a16:creationId xmlns:a16="http://schemas.microsoft.com/office/drawing/2014/main" id="{F6E32AAB-A254-DB38-94B7-DE9CC505E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mn-cs"/>
                </a:rPr>
                <a:t>Simple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mn-cs"/>
                </a:rPr>
                <a:t>Advanced</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5910" y="3000148"/>
              <a:ext cx="117643" cy="141171"/>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8295" y="2994824"/>
              <a:ext cx="117643" cy="141171"/>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42147" y="5446384"/>
              <a:ext cx="117643" cy="141171"/>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36574" y="5442744"/>
              <a:ext cx="117643" cy="141171"/>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4765" y="2997286"/>
              <a:ext cx="117643" cy="141171"/>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2073" y="5440641"/>
              <a:ext cx="117643" cy="141171"/>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22767" y="5449954"/>
              <a:ext cx="117643" cy="117643"/>
            </a:xfrm>
            <a:prstGeom prst="rect">
              <a:avLst/>
            </a:prstGeom>
          </p:spPr>
        </p:pic>
      </p:gr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IT Helpdesk agent</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3667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How do I </a:t>
            </a:r>
            <a:r>
              <a:rPr kumimoji="0" lang="en-US" sz="1050" b="0" i="0" u="none" strike="noStrike" kern="1200" cap="none" spc="0" normalizeH="0" baseline="0" noProof="0">
                <a:ln>
                  <a:noFill/>
                </a:ln>
                <a:solidFill>
                  <a:srgbClr val="000000"/>
                </a:solidFill>
                <a:effectLst/>
                <a:uLnTx/>
                <a:uFillTx/>
                <a:latin typeface="Segoe UI"/>
                <a:ea typeface="+mn-ea"/>
                <a:cs typeface="Segoe UI" pitchFamily="34" charset="0"/>
              </a:rPr>
              <a:t>connect to the corporate network</a:t>
            </a: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Device Refresh agent</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39138"/>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Request a new laptop and send approvals via IT Service tool.</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Lead Gen agent</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42000"/>
            <a:ext cx="2438488"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and researched 15 new leads for you to review.</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Project Tracker agent</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88823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What is the status of phase 2 for project X and the remaining budget?</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81937"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Budget Management agent</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88459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Review outstanding open POs and begin financial planning.</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Customer Support agent</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82493"/>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new support issues and triaged to other agents.</a:t>
            </a:r>
          </a:p>
        </p:txBody>
      </p:sp>
      <p:pic>
        <p:nvPicPr>
          <p:cNvPr id="1026" name="Picture 2">
            <a:extLst>
              <a:ext uri="{FF2B5EF4-FFF2-40B4-BE49-F238E27FC236}">
                <a16:creationId xmlns:a16="http://schemas.microsoft.com/office/drawing/2014/main" id="{FD4AD7E5-E3B5-C745-B304-ECCE756D487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black background">
            <a:extLst>
              <a:ext uri="{FF2B5EF4-FFF2-40B4-BE49-F238E27FC236}">
                <a16:creationId xmlns:a16="http://schemas.microsoft.com/office/drawing/2014/main" id="{7C60F618-C86F-8BD0-72C3-FDB54C3711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zure logo">
            <a:extLst>
              <a:ext uri="{FF2B5EF4-FFF2-40B4-BE49-F238E27FC236}">
                <a16:creationId xmlns:a16="http://schemas.microsoft.com/office/drawing/2014/main" id="{682CDDDC-E5A0-9A42-8467-F886B87DC772}"/>
              </a:ext>
            </a:extLst>
          </p:cNvPr>
          <p:cNvPicPr>
            <a:picLocks noChangeAspect="1"/>
          </p:cNvPicPr>
          <p:nvPr/>
        </p:nvPicPr>
        <p:blipFill>
          <a:blip r:embed="rId19"/>
          <a:stretch>
            <a:fillRect/>
          </a:stretch>
        </p:blipFill>
        <p:spPr>
          <a:xfrm>
            <a:off x="9949704" y="1957318"/>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F6029D4-531D-25EF-EBAB-775BCB2ADC0A}"/>
              </a:ext>
            </a:extLst>
          </p:cNvPr>
          <p:cNvSpPr txBox="1">
            <a:spLocks noGrp="1"/>
          </p:cNvSpPr>
          <p:nvPr>
            <p:ph type="title" idx="4294967295"/>
          </p:nvPr>
        </p:nvSpPr>
        <p:spPr>
          <a:xfrm>
            <a:off x="659219" y="365126"/>
            <a:ext cx="11025680" cy="1072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Spectrum of agents</a:t>
            </a:r>
          </a:p>
        </p:txBody>
      </p:sp>
    </p:spTree>
    <p:custDataLst>
      <p:tags r:id="rId1"/>
    </p:custDataLst>
    <p:extLst>
      <p:ext uri="{BB962C8B-B14F-4D97-AF65-F5344CB8AC3E}">
        <p14:creationId xmlns:p14="http://schemas.microsoft.com/office/powerpoint/2010/main" val="19872901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6B86E4D-EFDD-A098-C8D3-0F7088523C34}"/>
              </a:ext>
            </a:extLst>
          </p:cNvPr>
          <p:cNvSpPr/>
          <p:nvPr/>
        </p:nvSpPr>
        <p:spPr bwMode="auto">
          <a:xfrm>
            <a:off x="4536439" y="1186026"/>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26DAAEF5-51B9-3C0B-FA2C-592D36AEAD2D}"/>
              </a:ext>
            </a:extLst>
          </p:cNvPr>
          <p:cNvSpPr/>
          <p:nvPr/>
        </p:nvSpPr>
        <p:spPr bwMode="auto">
          <a:xfrm>
            <a:off x="4536439" y="2693297"/>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Triggers</a:t>
            </a:r>
          </a:p>
        </p:txBody>
      </p:sp>
      <p:sp>
        <p:nvSpPr>
          <p:cNvPr id="51" name="Rectangle: Rounded Corners 50">
            <a:extLst>
              <a:ext uri="{FF2B5EF4-FFF2-40B4-BE49-F238E27FC236}">
                <a16:creationId xmlns:a16="http://schemas.microsoft.com/office/drawing/2014/main" id="{E9EBC02B-1545-803F-5CFC-7B34FA43B571}"/>
              </a:ext>
            </a:extLst>
          </p:cNvPr>
          <p:cNvSpPr/>
          <p:nvPr/>
        </p:nvSpPr>
        <p:spPr bwMode="auto">
          <a:xfrm>
            <a:off x="4536439" y="1925942"/>
            <a:ext cx="3424178" cy="612648"/>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Actions</a:t>
            </a:r>
          </a:p>
        </p:txBody>
      </p:sp>
      <p:sp>
        <p:nvSpPr>
          <p:cNvPr id="52" name="Rectangle: Rounded Corners 51">
            <a:extLst>
              <a:ext uri="{FF2B5EF4-FFF2-40B4-BE49-F238E27FC236}">
                <a16:creationId xmlns:a16="http://schemas.microsoft.com/office/drawing/2014/main" id="{00250E05-ECEE-1D4C-862F-98F2A5FE402C}"/>
              </a:ext>
            </a:extLst>
          </p:cNvPr>
          <p:cNvSpPr/>
          <p:nvPr/>
        </p:nvSpPr>
        <p:spPr bwMode="auto">
          <a:xfrm>
            <a:off x="4536439" y="3596552"/>
            <a:ext cx="3424178" cy="612648"/>
          </a:xfrm>
          <a:prstGeom prst="roundRect">
            <a:avLst>
              <a:gd name="adj" fmla="val 1669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9043133B-AE8E-1B73-855D-51309533D06A}"/>
              </a:ext>
            </a:extLst>
          </p:cNvPr>
          <p:cNvSpPr/>
          <p:nvPr/>
        </p:nvSpPr>
        <p:spPr bwMode="auto">
          <a:xfrm>
            <a:off x="4536439" y="4402804"/>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66FCF56C-889D-F9E7-F3E6-A3DEE6589E44}"/>
              </a:ext>
            </a:extLst>
          </p:cNvPr>
          <p:cNvSpPr/>
          <p:nvPr/>
        </p:nvSpPr>
        <p:spPr bwMode="auto">
          <a:xfrm>
            <a:off x="4536439" y="5204941"/>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40" normalizeH="0" baseline="0" noProof="0">
                <a:ln>
                  <a:noFill/>
                </a:ln>
                <a:effectLst/>
                <a:uLnTx/>
                <a:uFillTx/>
                <a:latin typeface="Segoe UI Semibold"/>
                <a:ea typeface="+mn-ea"/>
                <a:cs typeface="Segoe UI" pitchFamily="34" charset="0"/>
              </a:rPr>
              <a:t>Foundational</a:t>
            </a:r>
            <a:r>
              <a:rPr kumimoji="0" lang="en-US" sz="2000" b="0" i="0" u="none" strike="noStrike" kern="1200" cap="none" spc="-40" normalizeH="0" baseline="0" noProof="0">
                <a:ln>
                  <a:noFill/>
                </a:ln>
                <a:solidFill>
                  <a:srgbClr val="FFFFFF"/>
                </a:solidFill>
                <a:effectLst/>
                <a:uLnTx/>
                <a:uFillTx/>
                <a:latin typeface="Segoe UI Semibold"/>
                <a:ea typeface="+mn-ea"/>
                <a:cs typeface="Segoe UI" pitchFamily="34" charset="0"/>
              </a:rPr>
              <a:t> </a:t>
            </a:r>
            <a:r>
              <a:rPr kumimoji="0" lang="en-US" sz="2000" b="0" i="0" u="none" strike="noStrike" kern="1200" cap="none" spc="-40" normalizeH="0" baseline="0" noProof="0">
                <a:ln>
                  <a:noFill/>
                </a:ln>
                <a:effectLst/>
                <a:uLnTx/>
                <a:uFillTx/>
                <a:latin typeface="Segoe UI Semibold"/>
                <a:ea typeface="+mn-ea"/>
                <a:cs typeface="Segoe UI" pitchFamily="34" charset="0"/>
              </a:rPr>
              <a:t>Models</a:t>
            </a:r>
          </a:p>
        </p:txBody>
      </p:sp>
      <p:sp>
        <p:nvSpPr>
          <p:cNvPr id="2" name="Title 1">
            <a:extLst>
              <a:ext uri="{FF2B5EF4-FFF2-40B4-BE49-F238E27FC236}">
                <a16:creationId xmlns:a16="http://schemas.microsoft.com/office/drawing/2014/main" id="{99207698-B431-7154-FC6C-0D323A2B07B1}"/>
              </a:ext>
            </a:extLst>
          </p:cNvPr>
          <p:cNvSpPr>
            <a:spLocks noGrp="1"/>
          </p:cNvSpPr>
          <p:nvPr>
            <p:ph type="title"/>
          </p:nvPr>
        </p:nvSpPr>
        <p:spPr>
          <a:xfrm>
            <a:off x="588263" y="2534776"/>
            <a:ext cx="4089754" cy="1107996"/>
          </a:xfrm>
        </p:spPr>
        <p:txBody>
          <a:bodyPr>
            <a:normAutofit fontScale="90000"/>
          </a:bodyPr>
          <a:lstStyle/>
          <a:p>
            <a:r>
              <a:rPr lang="en-US">
                <a:solidFill>
                  <a:schemeClr val="tx1"/>
                </a:solidFill>
                <a:cs typeface="Segoe UI"/>
              </a:rPr>
              <a:t>The bones of an</a:t>
            </a:r>
            <a:br>
              <a:rPr lang="en-US">
                <a:solidFill>
                  <a:schemeClr val="tx1"/>
                </a:solidFill>
                <a:cs typeface="Segoe UI"/>
              </a:rPr>
            </a:br>
            <a:r>
              <a:rPr lang="en-US">
                <a:solidFill>
                  <a:schemeClr val="tx1"/>
                </a:solidFill>
                <a:cs typeface="Segoe UI"/>
              </a:rPr>
              <a:t>agent</a:t>
            </a:r>
            <a:endParaRPr lang="en-AU">
              <a:solidFill>
                <a:schemeClr val="tx1"/>
              </a:solidFill>
              <a:cs typeface="Segoe UI"/>
            </a:endParaRPr>
          </a:p>
        </p:txBody>
      </p:sp>
      <p:sp>
        <p:nvSpPr>
          <p:cNvPr id="3" name="Rectangle: Rounded Corners 19">
            <a:extLst>
              <a:ext uri="{FF2B5EF4-FFF2-40B4-BE49-F238E27FC236}">
                <a16:creationId xmlns:a16="http://schemas.microsoft.com/office/drawing/2014/main" id="{61C95489-C150-84D6-2C2D-1A8424E7FAB6}"/>
              </a:ext>
              <a:ext uri="{C183D7F6-B498-43B3-948B-1728B52AA6E4}">
                <adec:decorative xmlns:adec="http://schemas.microsoft.com/office/drawing/2017/decorative" val="1"/>
              </a:ext>
            </a:extLst>
          </p:cNvPr>
          <p:cNvSpPr/>
          <p:nvPr/>
        </p:nvSpPr>
        <p:spPr bwMode="auto">
          <a:xfrm>
            <a:off x="4218910" y="862584"/>
            <a:ext cx="4059237" cy="5285232"/>
          </a:xfrm>
          <a:prstGeom prst="roundRect">
            <a:avLst>
              <a:gd name="adj" fmla="val 6526"/>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4" name="!!1">
            <a:extLst>
              <a:ext uri="{FF2B5EF4-FFF2-40B4-BE49-F238E27FC236}">
                <a16:creationId xmlns:a16="http://schemas.microsoft.com/office/drawing/2014/main" id="{38B63FD5-1DFD-7FF2-851C-3B17F6E55881}"/>
              </a:ext>
              <a:ext uri="{C183D7F6-B498-43B3-948B-1728B52AA6E4}">
                <adec:decorative xmlns:adec="http://schemas.microsoft.com/office/drawing/2017/decorative" val="1"/>
              </a:ext>
            </a:extLst>
          </p:cNvPr>
          <p:cNvCxnSpPr/>
          <p:nvPr/>
        </p:nvCxnSpPr>
        <p:spPr>
          <a:xfrm>
            <a:off x="5642808" y="1074420"/>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5" name="!!2">
            <a:extLst>
              <a:ext uri="{FF2B5EF4-FFF2-40B4-BE49-F238E27FC236}">
                <a16:creationId xmlns:a16="http://schemas.microsoft.com/office/drawing/2014/main" id="{4618DB38-1230-E230-3CE2-47781B7F25EE}"/>
              </a:ext>
              <a:ext uri="{C183D7F6-B498-43B3-948B-1728B52AA6E4}">
                <adec:decorative xmlns:adec="http://schemas.microsoft.com/office/drawing/2017/decorative" val="1"/>
              </a:ext>
            </a:extLst>
          </p:cNvPr>
          <p:cNvCxnSpPr/>
          <p:nvPr/>
        </p:nvCxnSpPr>
        <p:spPr>
          <a:xfrm>
            <a:off x="5642808" y="188340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6" name="!!3">
            <a:extLst>
              <a:ext uri="{FF2B5EF4-FFF2-40B4-BE49-F238E27FC236}">
                <a16:creationId xmlns:a16="http://schemas.microsoft.com/office/drawing/2014/main" id="{E872260E-8796-55A5-2EE4-4922798E38FA}"/>
              </a:ext>
              <a:ext uri="{C183D7F6-B498-43B3-948B-1728B52AA6E4}">
                <adec:decorative xmlns:adec="http://schemas.microsoft.com/office/drawing/2017/decorative" val="1"/>
              </a:ext>
            </a:extLst>
          </p:cNvPr>
          <p:cNvCxnSpPr/>
          <p:nvPr/>
        </p:nvCxnSpPr>
        <p:spPr>
          <a:xfrm>
            <a:off x="5642808" y="269239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4">
            <a:extLst>
              <a:ext uri="{FF2B5EF4-FFF2-40B4-BE49-F238E27FC236}">
                <a16:creationId xmlns:a16="http://schemas.microsoft.com/office/drawing/2014/main" id="{9D00DFE9-7DF3-3622-2FC5-D681270E58CD}"/>
              </a:ext>
              <a:ext uri="{C183D7F6-B498-43B3-948B-1728B52AA6E4}">
                <adec:decorative xmlns:adec="http://schemas.microsoft.com/office/drawing/2017/decorative" val="1"/>
              </a:ext>
            </a:extLst>
          </p:cNvPr>
          <p:cNvCxnSpPr/>
          <p:nvPr/>
        </p:nvCxnSpPr>
        <p:spPr>
          <a:xfrm>
            <a:off x="5642808" y="350138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5">
            <a:extLst>
              <a:ext uri="{FF2B5EF4-FFF2-40B4-BE49-F238E27FC236}">
                <a16:creationId xmlns:a16="http://schemas.microsoft.com/office/drawing/2014/main" id="{48960C03-43D9-FC55-BFDA-7D1C64783E1D}"/>
              </a:ext>
              <a:ext uri="{C183D7F6-B498-43B3-948B-1728B52AA6E4}">
                <adec:decorative xmlns:adec="http://schemas.microsoft.com/office/drawing/2017/decorative" val="1"/>
              </a:ext>
            </a:extLst>
          </p:cNvPr>
          <p:cNvCxnSpPr/>
          <p:nvPr/>
        </p:nvCxnSpPr>
        <p:spPr>
          <a:xfrm>
            <a:off x="5642808" y="431037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6">
            <a:extLst>
              <a:ext uri="{FF2B5EF4-FFF2-40B4-BE49-F238E27FC236}">
                <a16:creationId xmlns:a16="http://schemas.microsoft.com/office/drawing/2014/main" id="{AEDD4B49-10F2-BB47-4BF5-166FC3994DF2}"/>
              </a:ext>
              <a:ext uri="{C183D7F6-B498-43B3-948B-1728B52AA6E4}">
                <adec:decorative xmlns:adec="http://schemas.microsoft.com/office/drawing/2017/decorative" val="1"/>
              </a:ext>
            </a:extLst>
          </p:cNvPr>
          <p:cNvCxnSpPr/>
          <p:nvPr/>
        </p:nvCxnSpPr>
        <p:spPr>
          <a:xfrm>
            <a:off x="5642808" y="5119367"/>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68360-45A5-FF87-9A87-F1E1A7D4D8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6416" y="5862645"/>
            <a:ext cx="1946846" cy="570342"/>
          </a:xfrm>
          <a:prstGeom prst="rect">
            <a:avLst/>
          </a:prstGeom>
        </p:spPr>
      </p:pic>
      <p:cxnSp>
        <p:nvCxnSpPr>
          <p:cNvPr id="10" name="Straight Connector 9">
            <a:extLst>
              <a:ext uri="{FF2B5EF4-FFF2-40B4-BE49-F238E27FC236}">
                <a16:creationId xmlns:a16="http://schemas.microsoft.com/office/drawing/2014/main" id="{478F2EC4-72D1-9276-E30E-EB6232E4C006}"/>
              </a:ext>
              <a:ext uri="{C183D7F6-B498-43B3-948B-1728B52AA6E4}">
                <adec:decorative xmlns:adec="http://schemas.microsoft.com/office/drawing/2017/decorative" val="1"/>
              </a:ext>
            </a:extLst>
          </p:cNvPr>
          <p:cNvCxnSpPr>
            <a:cxnSpLocks/>
          </p:cNvCxnSpPr>
          <p:nvPr/>
        </p:nvCxnSpPr>
        <p:spPr>
          <a:xfrm>
            <a:off x="4581276" y="3501388"/>
            <a:ext cx="3379341"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20D290-8440-E62E-BB48-F87AFC29B8E8}"/>
              </a:ext>
              <a:ext uri="{C183D7F6-B498-43B3-948B-1728B52AA6E4}">
                <adec:decorative xmlns:adec="http://schemas.microsoft.com/office/drawing/2017/decorative" val="1"/>
              </a:ext>
            </a:extLst>
          </p:cNvPr>
          <p:cNvSpPr/>
          <p:nvPr/>
        </p:nvSpPr>
        <p:spPr bwMode="auto">
          <a:xfrm>
            <a:off x="575220" y="2519678"/>
            <a:ext cx="11049399" cy="523220"/>
          </a:xfrm>
          <a:prstGeom prst="roundRect">
            <a:avLst>
              <a:gd name="adj" fmla="val 50000"/>
            </a:avLst>
          </a:prstGeom>
          <a:gradFill>
            <a:gsLst>
              <a:gs pos="100000">
                <a:srgbClr val="286BD1"/>
              </a:gs>
              <a:gs pos="0">
                <a:srgbClr val="00B0F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42" name="Oval 41">
            <a:extLst>
              <a:ext uri="{FF2B5EF4-FFF2-40B4-BE49-F238E27FC236}">
                <a16:creationId xmlns:a16="http://schemas.microsoft.com/office/drawing/2014/main" id="{10E85FDA-7BDC-409D-9A90-6C4CBEEC067D}"/>
              </a:ext>
              <a:ext uri="{C183D7F6-B498-43B3-948B-1728B52AA6E4}">
                <adec:decorative xmlns:adec="http://schemas.microsoft.com/office/drawing/2017/decorative" val="1"/>
              </a:ext>
            </a:extLst>
          </p:cNvPr>
          <p:cNvSpPr/>
          <p:nvPr/>
        </p:nvSpPr>
        <p:spPr bwMode="auto">
          <a:xfrm>
            <a:off x="9114169" y="2270081"/>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6ADAAC6E-8095-DB18-FC67-1089C980F5AC}"/>
              </a:ext>
              <a:ext uri="{C183D7F6-B498-43B3-948B-1728B52AA6E4}">
                <adec:decorative xmlns:adec="http://schemas.microsoft.com/office/drawing/2017/decorative" val="1"/>
              </a:ext>
            </a:extLst>
          </p:cNvPr>
          <p:cNvSpPr/>
          <p:nvPr/>
        </p:nvSpPr>
        <p:spPr bwMode="auto">
          <a:xfrm>
            <a:off x="9211498" y="2367411"/>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9" name="Group 38">
            <a:extLst>
              <a:ext uri="{FF2B5EF4-FFF2-40B4-BE49-F238E27FC236}">
                <a16:creationId xmlns:a16="http://schemas.microsoft.com/office/drawing/2014/main" id="{E4D4A9A7-CBEE-7C43-4CDD-CB0AD5DD669B}"/>
              </a:ext>
              <a:ext uri="{C183D7F6-B498-43B3-948B-1728B52AA6E4}">
                <adec:decorative xmlns:adec="http://schemas.microsoft.com/office/drawing/2017/decorative" val="1"/>
              </a:ext>
            </a:extLst>
          </p:cNvPr>
          <p:cNvGrpSpPr/>
          <p:nvPr/>
        </p:nvGrpSpPr>
        <p:grpSpPr>
          <a:xfrm>
            <a:off x="2039338" y="2285617"/>
            <a:ext cx="991346" cy="991341"/>
            <a:chOff x="3031083" y="2734209"/>
            <a:chExt cx="752625" cy="752623"/>
          </a:xfrm>
        </p:grpSpPr>
        <p:sp>
          <p:nvSpPr>
            <p:cNvPr id="40" name="Oval 39">
              <a:extLst>
                <a:ext uri="{FF2B5EF4-FFF2-40B4-BE49-F238E27FC236}">
                  <a16:creationId xmlns:a16="http://schemas.microsoft.com/office/drawing/2014/main" id="{221CE249-9599-A8BE-BD1F-56F3F2A54F8C}"/>
                </a:ext>
              </a:extLst>
            </p:cNvPr>
            <p:cNvSpPr/>
            <p:nvPr/>
          </p:nvSpPr>
          <p:spPr bwMode="auto">
            <a:xfrm>
              <a:off x="3031083"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01D04F06-6036-1709-8AB2-775893BC400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9" name="TextBox 8">
            <a:extLst>
              <a:ext uri="{FF2B5EF4-FFF2-40B4-BE49-F238E27FC236}">
                <a16:creationId xmlns:a16="http://schemas.microsoft.com/office/drawing/2014/main" id="{7B5265C4-9E0A-5460-A371-02C90C558A1C}"/>
              </a:ext>
            </a:extLst>
          </p:cNvPr>
          <p:cNvSpPr txBox="1"/>
          <p:nvPr/>
        </p:nvSpPr>
        <p:spPr>
          <a:xfrm>
            <a:off x="754914" y="2677665"/>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No code</a:t>
            </a:r>
          </a:p>
        </p:txBody>
      </p:sp>
      <p:sp>
        <p:nvSpPr>
          <p:cNvPr id="10" name="TextBox 9">
            <a:extLst>
              <a:ext uri="{FF2B5EF4-FFF2-40B4-BE49-F238E27FC236}">
                <a16:creationId xmlns:a16="http://schemas.microsoft.com/office/drawing/2014/main" id="{88D1ED77-FA55-F594-E1A3-2D029B606015}"/>
              </a:ext>
            </a:extLst>
          </p:cNvPr>
          <p:cNvSpPr txBox="1"/>
          <p:nvPr/>
        </p:nvSpPr>
        <p:spPr>
          <a:xfrm>
            <a:off x="10207905" y="267766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Pro code</a:t>
            </a:r>
          </a:p>
        </p:txBody>
      </p:sp>
      <p:pic>
        <p:nvPicPr>
          <p:cNvPr id="11" name="Picture 10" descr="Azure logo">
            <a:extLst>
              <a:ext uri="{FF2B5EF4-FFF2-40B4-BE49-F238E27FC236}">
                <a16:creationId xmlns:a16="http://schemas.microsoft.com/office/drawing/2014/main" id="{4D528AFB-8377-5D90-4622-036573456F58}"/>
              </a:ext>
            </a:extLst>
          </p:cNvPr>
          <p:cNvPicPr>
            <a:picLocks noChangeAspect="1"/>
          </p:cNvPicPr>
          <p:nvPr/>
        </p:nvPicPr>
        <p:blipFill>
          <a:blip r:embed="rId3"/>
          <a:stretch>
            <a:fillRect/>
          </a:stretch>
        </p:blipFill>
        <p:spPr>
          <a:xfrm>
            <a:off x="9358090" y="252675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DB5EC0F-ED3D-1CF7-9D80-CA83121BCF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256794" y="252632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2E1F5EE-0AF3-1E65-0D12-E258F909C44A}"/>
              </a:ext>
              <a:ext uri="{C183D7F6-B498-43B3-948B-1728B52AA6E4}">
                <adec:decorative xmlns:adec="http://schemas.microsoft.com/office/drawing/2017/decorative" val="1"/>
              </a:ext>
            </a:extLst>
          </p:cNvPr>
          <p:cNvGrpSpPr/>
          <p:nvPr/>
        </p:nvGrpSpPr>
        <p:grpSpPr>
          <a:xfrm>
            <a:off x="5605957" y="2301199"/>
            <a:ext cx="991344" cy="991341"/>
            <a:chOff x="5600328" y="2260733"/>
            <a:chExt cx="991344" cy="991341"/>
          </a:xfrm>
        </p:grpSpPr>
        <p:grpSp>
          <p:nvGrpSpPr>
            <p:cNvPr id="166" name="Group 165">
              <a:extLst>
                <a:ext uri="{FF2B5EF4-FFF2-40B4-BE49-F238E27FC236}">
                  <a16:creationId xmlns:a16="http://schemas.microsoft.com/office/drawing/2014/main" id="{993BF4EF-4F88-3A62-B330-54D2CF540A2E}"/>
                </a:ext>
              </a:extLst>
            </p:cNvPr>
            <p:cNvGrpSpPr/>
            <p:nvPr/>
          </p:nvGrpSpPr>
          <p:grpSpPr>
            <a:xfrm>
              <a:off x="5600328" y="2260733"/>
              <a:ext cx="991344" cy="991341"/>
              <a:chOff x="3031090" y="2734209"/>
              <a:chExt cx="752625" cy="752623"/>
            </a:xfrm>
          </p:grpSpPr>
          <p:sp>
            <p:nvSpPr>
              <p:cNvPr id="168" name="Oval 167">
                <a:extLst>
                  <a:ext uri="{FF2B5EF4-FFF2-40B4-BE49-F238E27FC236}">
                    <a16:creationId xmlns:a16="http://schemas.microsoft.com/office/drawing/2014/main" id="{EF218D1B-7048-2FA4-D859-5AD8DBC6E7D3}"/>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6E6805F-DADE-B5E8-FF4C-21ACF12FF9A1}"/>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7" name="Graphic 166">
              <a:extLst>
                <a:ext uri="{FF2B5EF4-FFF2-40B4-BE49-F238E27FC236}">
                  <a16:creationId xmlns:a16="http://schemas.microsoft.com/office/drawing/2014/main" id="{A01F6A9C-B48A-6F1B-9399-3BA05FCFC1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7" name="Rectangle: Rounded Corners 26">
            <a:extLst>
              <a:ext uri="{FF2B5EF4-FFF2-40B4-BE49-F238E27FC236}">
                <a16:creationId xmlns:a16="http://schemas.microsoft.com/office/drawing/2014/main" id="{85A6D24D-BBBC-6C15-2A83-79D14366D22D}"/>
              </a:ext>
            </a:extLst>
          </p:cNvPr>
          <p:cNvSpPr/>
          <p:nvPr/>
        </p:nvSpPr>
        <p:spPr bwMode="auto">
          <a:xfrm>
            <a:off x="1497798" y="3447288"/>
            <a:ext cx="2070684"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For End Users</a:t>
            </a:r>
          </a:p>
        </p:txBody>
      </p:sp>
      <p:sp>
        <p:nvSpPr>
          <p:cNvPr id="29" name="TextBox 28">
            <a:extLst>
              <a:ext uri="{FF2B5EF4-FFF2-40B4-BE49-F238E27FC236}">
                <a16:creationId xmlns:a16="http://schemas.microsoft.com/office/drawing/2014/main" id="{FD20ABA9-FCA3-B6FB-589B-6FBFFB8C1A89}"/>
              </a:ext>
            </a:extLst>
          </p:cNvPr>
          <p:cNvSpPr txBox="1"/>
          <p:nvPr/>
        </p:nvSpPr>
        <p:spPr>
          <a:xfrm>
            <a:off x="1600990" y="5805956"/>
            <a:ext cx="1801554"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Agent builder</a:t>
            </a:r>
          </a:p>
        </p:txBody>
      </p:sp>
      <p:pic>
        <p:nvPicPr>
          <p:cNvPr id="30" name="Picture 29" descr="A screenshot of a computer">
            <a:extLst>
              <a:ext uri="{FF2B5EF4-FFF2-40B4-BE49-F238E27FC236}">
                <a16:creationId xmlns:a16="http://schemas.microsoft.com/office/drawing/2014/main" id="{6F2DB1C6-08B3-40E8-C4DE-A6F95F330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38" y="3745507"/>
            <a:ext cx="3450204" cy="2145126"/>
          </a:xfrm>
          <a:prstGeom prst="rect">
            <a:avLst/>
          </a:prstGeom>
        </p:spPr>
      </p:pic>
      <p:sp>
        <p:nvSpPr>
          <p:cNvPr id="23" name="Rectangle: Rounded Corners 22">
            <a:extLst>
              <a:ext uri="{FF2B5EF4-FFF2-40B4-BE49-F238E27FC236}">
                <a16:creationId xmlns:a16="http://schemas.microsoft.com/office/drawing/2014/main" id="{BF7EDDC1-7CA5-7EE0-837F-439677D5C284}"/>
              </a:ext>
            </a:extLst>
          </p:cNvPr>
          <p:cNvSpPr/>
          <p:nvPr/>
        </p:nvSpPr>
        <p:spPr bwMode="auto">
          <a:xfrm>
            <a:off x="8572668" y="3441915"/>
            <a:ext cx="2070684"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For Developers</a:t>
            </a:r>
          </a:p>
        </p:txBody>
      </p:sp>
      <p:sp>
        <p:nvSpPr>
          <p:cNvPr id="25" name="TextBox 24">
            <a:extLst>
              <a:ext uri="{FF2B5EF4-FFF2-40B4-BE49-F238E27FC236}">
                <a16:creationId xmlns:a16="http://schemas.microsoft.com/office/drawing/2014/main" id="{2E9D3F36-B5DF-0AF6-5BD1-6527ED2F092B}"/>
              </a:ext>
            </a:extLst>
          </p:cNvPr>
          <p:cNvSpPr txBox="1"/>
          <p:nvPr/>
        </p:nvSpPr>
        <p:spPr>
          <a:xfrm>
            <a:off x="7900392" y="5800393"/>
            <a:ext cx="341523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VS Code, Copilot Studio, </a:t>
            </a:r>
            <a:b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AI Foundry</a:t>
            </a:r>
          </a:p>
        </p:txBody>
      </p:sp>
      <p:pic>
        <p:nvPicPr>
          <p:cNvPr id="26" name="Picture 25">
            <a:extLst>
              <a:ext uri="{FF2B5EF4-FFF2-40B4-BE49-F238E27FC236}">
                <a16:creationId xmlns:a16="http://schemas.microsoft.com/office/drawing/2014/main" id="{3605FBA4-2939-64A0-F615-83CD5A76B93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19067" y="3941868"/>
            <a:ext cx="2777886" cy="1723380"/>
          </a:xfrm>
          <a:prstGeom prst="rect">
            <a:avLst/>
          </a:prstGeom>
        </p:spPr>
      </p:pic>
      <p:sp>
        <p:nvSpPr>
          <p:cNvPr id="21" name="TextBox 20">
            <a:extLst>
              <a:ext uri="{FF2B5EF4-FFF2-40B4-BE49-F238E27FC236}">
                <a16:creationId xmlns:a16="http://schemas.microsoft.com/office/drawing/2014/main" id="{4DAFF6FC-92D9-45D7-156A-9B252990650F}"/>
              </a:ext>
            </a:extLst>
          </p:cNvPr>
          <p:cNvSpPr txBox="1"/>
          <p:nvPr/>
        </p:nvSpPr>
        <p:spPr>
          <a:xfrm>
            <a:off x="5193002" y="5800393"/>
            <a:ext cx="1801762"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pic>
        <p:nvPicPr>
          <p:cNvPr id="22" name="Picture 21" descr="A screenshot showing the in product experience of copilot studio">
            <a:extLst>
              <a:ext uri="{FF2B5EF4-FFF2-40B4-BE49-F238E27FC236}">
                <a16:creationId xmlns:a16="http://schemas.microsoft.com/office/drawing/2014/main" id="{2E509080-5FF1-5213-8118-131771B80855}"/>
              </a:ext>
              <a:ext uri="{C183D7F6-B498-43B3-948B-1728B52AA6E4}">
                <adec:decorative xmlns:adec="http://schemas.microsoft.com/office/drawing/2017/decorative" val="0"/>
              </a:ext>
            </a:extLst>
          </p:cNvPr>
          <p:cNvPicPr>
            <a:picLocks/>
          </p:cNvPicPr>
          <p:nvPr/>
        </p:nvPicPr>
        <p:blipFill rotWithShape="1">
          <a:blip r:embed="rId9">
            <a:extLst>
              <a:ext uri="{28A0092B-C50C-407E-A947-70E740481C1C}">
                <a14:useLocalDpi xmlns:a14="http://schemas.microsoft.com/office/drawing/2010/main" val="0"/>
              </a:ext>
            </a:extLst>
          </a:blip>
          <a:srcRect/>
          <a:stretch/>
        </p:blipFill>
        <p:spPr>
          <a:xfrm>
            <a:off x="4873217" y="4036240"/>
            <a:ext cx="2441332" cy="1552534"/>
          </a:xfrm>
          <a:prstGeom prst="roundRect">
            <a:avLst>
              <a:gd name="adj" fmla="val 2856"/>
            </a:avLst>
          </a:prstGeom>
          <a:noFill/>
          <a:effectLst>
            <a:outerShdw blurRad="279400" algn="ctr" rotWithShape="0">
              <a:prstClr val="black">
                <a:alpha val="20000"/>
              </a:prstClr>
            </a:outerShdw>
          </a:effectLst>
        </p:spPr>
      </p:pic>
      <p:sp>
        <p:nvSpPr>
          <p:cNvPr id="20" name="Rectangle: Rounded Corners 19">
            <a:extLst>
              <a:ext uri="{FF2B5EF4-FFF2-40B4-BE49-F238E27FC236}">
                <a16:creationId xmlns:a16="http://schemas.microsoft.com/office/drawing/2014/main" id="{288A7118-7D52-A5BB-681C-B5F3BD42804B}"/>
              </a:ext>
            </a:extLst>
          </p:cNvPr>
          <p:cNvSpPr/>
          <p:nvPr/>
        </p:nvSpPr>
        <p:spPr bwMode="auto">
          <a:xfrm>
            <a:off x="5034786" y="3444572"/>
            <a:ext cx="2122428" cy="326966"/>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For Makers</a:t>
            </a:r>
          </a:p>
        </p:txBody>
      </p:sp>
      <p:sp>
        <p:nvSpPr>
          <p:cNvPr id="3" name="Title 35">
            <a:extLst>
              <a:ext uri="{FF2B5EF4-FFF2-40B4-BE49-F238E27FC236}">
                <a16:creationId xmlns:a16="http://schemas.microsoft.com/office/drawing/2014/main" id="{43106AF3-78FC-3D6F-8F48-9D03F9EAA8D9}"/>
              </a:ext>
            </a:extLst>
          </p:cNvPr>
          <p:cNvSpPr txBox="1">
            <a:spLocks noGrp="1"/>
          </p:cNvSpPr>
          <p:nvPr>
            <p:ph type="title" idx="4294967295"/>
          </p:nvPr>
        </p:nvSpPr>
        <p:spPr>
          <a:xfrm>
            <a:off x="882459" y="826963"/>
            <a:ext cx="11017250" cy="5816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200" b="0" i="0" u="none" strike="noStrike" kern="1200" cap="none" spc="-70" normalizeH="0" baseline="0" noProof="0" dirty="0">
                <a:ln>
                  <a:noFill/>
                </a:ln>
                <a:solidFill>
                  <a:prstClr val="black"/>
                </a:solidFill>
                <a:effectLst/>
                <a:uLnTx/>
                <a:uFillTx/>
                <a:latin typeface="Segoe UI Semibold"/>
                <a:ea typeface="+mn-ea"/>
                <a:cs typeface="Segoe UI" pitchFamily="34" charset="0"/>
              </a:rPr>
              <a:t>A range of tools for Agent creation</a:t>
            </a:r>
            <a:endParaRPr kumimoji="0" lang="en-US" sz="4000" b="1" i="0" u="none" strike="noStrike" kern="1200" cap="none" spc="-80" normalizeH="0" baseline="0" noProof="0" dirty="0">
              <a:ln>
                <a:noFill/>
              </a:ln>
              <a:gradFill flip="none" rotWithShape="1">
                <a:gsLst>
                  <a:gs pos="66000">
                    <a:srgbClr val="0078D4"/>
                  </a:gs>
                  <a:gs pos="93000">
                    <a:srgbClr val="C03BC4"/>
                  </a:gs>
                  <a:gs pos="100000">
                    <a:srgbClr val="FF5C39"/>
                  </a:gs>
                </a:gsLst>
                <a:lin ang="2700000" scaled="0"/>
                <a:tileRect/>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FB1EB669-B65D-6A96-F856-4EEAE17765D2}"/>
              </a:ext>
              <a:ext uri="{C183D7F6-B498-43B3-948B-1728B52AA6E4}">
                <adec:decorative xmlns:adec="http://schemas.microsoft.com/office/drawing/2017/decorative" val="1"/>
              </a:ext>
            </a:extLst>
          </p:cNvPr>
          <p:cNvSpPr/>
          <p:nvPr/>
        </p:nvSpPr>
        <p:spPr bwMode="auto">
          <a:xfrm>
            <a:off x="993531" y="3877408"/>
            <a:ext cx="3112477" cy="1922985"/>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000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289242" y="1518307"/>
            <a:ext cx="11613515" cy="4954336"/>
          </a:xfrm>
          <a:prstGeom prst="roundRect">
            <a:avLst>
              <a:gd name="adj" fmla="val 3686"/>
            </a:avLst>
          </a:prstGeom>
          <a:solidFill>
            <a:schemeClr val="bg1"/>
          </a:solidFill>
          <a:ln w="6350">
            <a:noFill/>
            <a:headEnd type="none" w="med" len="med"/>
            <a:tailEnd type="none" w="med" len="med"/>
          </a:ln>
          <a:effectLst>
            <a:outerShdw blurRad="127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 uri="{C183D7F6-B498-43B3-948B-1728B52AA6E4}">
                <adec:decorative xmlns:adec="http://schemas.microsoft.com/office/drawing/2017/decorative" val="1"/>
              </a:ext>
            </a:extLst>
          </p:cNvPr>
          <p:cNvSpPr txBox="1"/>
          <p:nvPr/>
        </p:nvSpPr>
        <p:spPr>
          <a:xfrm>
            <a:off x="4326849"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7" name="TextBox 96">
            <a:extLst>
              <a:ext uri="{FF2B5EF4-FFF2-40B4-BE49-F238E27FC236}">
                <a16:creationId xmlns:a16="http://schemas.microsoft.com/office/drawing/2014/main" id="{622CE8EF-C76A-4B30-ED01-1B3106808947}"/>
              </a:ext>
              <a:ext uri="{C183D7F6-B498-43B3-948B-1728B52AA6E4}">
                <adec:decorative xmlns:adec="http://schemas.microsoft.com/office/drawing/2017/decorative" val="1"/>
              </a:ext>
            </a:extLst>
          </p:cNvPr>
          <p:cNvSpPr txBox="1"/>
          <p:nvPr/>
        </p:nvSpPr>
        <p:spPr>
          <a:xfrm>
            <a:off x="8054931"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p:txBody>
          <a:bodyPr/>
          <a:lstStyle/>
          <a:p>
            <a:r>
              <a:rPr lang="en-US">
                <a:cs typeface="Segoe UI"/>
              </a:rPr>
              <a:t>Choose your path</a:t>
            </a:r>
            <a:endParaRPr lang="en-US"/>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mj-lt"/>
                <a:cs typeface="Segoe Sans Display Semibold" pitchFamily="2" charset="0"/>
              </a:rPr>
              <a:t>Whether you're a beginner or a pro, agents enhance Copilot to better fit your business needs</a:t>
            </a:r>
            <a:endParaRPr kumimoji="0" lang="en-US" sz="3600" b="1" i="0" u="none" strike="noStrike" kern="1200" cap="none" spc="-50" normalizeH="0" baseline="0" noProof="0">
              <a:ln w="3175">
                <a:noFill/>
              </a:ln>
              <a:solidFill>
                <a:srgbClr val="0078D4"/>
              </a:solidFill>
              <a:effectLst/>
              <a:uLnTx/>
              <a:uFillTx/>
              <a:latin typeface="Segoe Sans Display Semibold" pitchFamily="2" charset="0"/>
              <a:ea typeface="+mj-lt"/>
              <a:cs typeface="Segoe Sans Display Semibold" pitchFamily="2" charset="0"/>
            </a:endParaRPr>
          </a:p>
        </p:txBody>
      </p:sp>
      <p:sp>
        <p:nvSpPr>
          <p:cNvPr id="12" name="TextBox 11">
            <a:extLst>
              <a:ext uri="{FF2B5EF4-FFF2-40B4-BE49-F238E27FC236}">
                <a16:creationId xmlns:a16="http://schemas.microsoft.com/office/drawing/2014/main" id="{F10F3EB8-A948-3C79-FBEC-5F52F0E62B91}"/>
              </a:ext>
              <a:ext uri="{C183D7F6-B498-43B3-948B-1728B52AA6E4}">
                <adec:decorative xmlns:adec="http://schemas.microsoft.com/office/drawing/2017/decorative" val="1"/>
              </a:ext>
            </a:extLst>
          </p:cNvPr>
          <p:cNvSpPr txBox="1"/>
          <p:nvPr/>
        </p:nvSpPr>
        <p:spPr>
          <a:xfrm>
            <a:off x="598767"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59978"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Sans Text Semibold" pitchFamily="2" charset="0"/>
              </a:rPr>
              <a:t>Start with a pre-built agent</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59978" y="4201405"/>
            <a:ext cx="3015879"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Looking for immediate impact?</a:t>
            </a:r>
            <a:b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br>
            <a:endPar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Pick from a variety of pre-built agents designed to automate common business tasks in the Agent Store or Copilot Studio.</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59978"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more in the Agent Store. Copilot Chat, and Copilot Studio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0"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a:rPr>
              <a:t>Build an agent from scratch or from a customizable template</a:t>
            </a:r>
            <a:endPar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16142"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a:rPr>
              <a:t>Bring your own agent</a:t>
            </a:r>
            <a:endPar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0"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Have a specific 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Quickly build your agent using natural language in Copilot Studio—via Copilot Chat or the full experience. Start faster with a customizable template tailored to your business.</a:t>
            </a:r>
          </a:p>
        </p:txBody>
      </p:sp>
      <p:grpSp>
        <p:nvGrpSpPr>
          <p:cNvPr id="57" name="Group 56">
            <a:extLst>
              <a:ext uri="{FF2B5EF4-FFF2-40B4-BE49-F238E27FC236}">
                <a16:creationId xmlns:a16="http://schemas.microsoft.com/office/drawing/2014/main" id="{0D62C7CD-03B7-E5B2-7533-099F9099EDF9}"/>
              </a:ext>
              <a:ext uri="{C183D7F6-B498-43B3-948B-1728B52AA6E4}">
                <adec:decorative xmlns:adec="http://schemas.microsoft.com/office/drawing/2017/decorative" val="1"/>
              </a:ext>
            </a:extLst>
          </p:cNvPr>
          <p:cNvGrpSpPr/>
          <p:nvPr/>
        </p:nvGrpSpPr>
        <p:grpSpPr>
          <a:xfrm>
            <a:off x="4588058" y="2891000"/>
            <a:ext cx="3015879" cy="1000680"/>
            <a:chOff x="859979" y="3356603"/>
            <a:chExt cx="3015879" cy="1000680"/>
          </a:xfrm>
        </p:grpSpPr>
        <p:grpSp>
          <p:nvGrpSpPr>
            <p:cNvPr id="58" name="Group 57">
              <a:extLst>
                <a:ext uri="{FF2B5EF4-FFF2-40B4-BE49-F238E27FC236}">
                  <a16:creationId xmlns:a16="http://schemas.microsoft.com/office/drawing/2014/main" id="{38E62581-D7B0-BD10-68F3-925E5521B388}"/>
                </a:ext>
              </a:extLst>
            </p:cNvPr>
            <p:cNvGrpSpPr/>
            <p:nvPr/>
          </p:nvGrpSpPr>
          <p:grpSpPr>
            <a:xfrm>
              <a:off x="859979" y="3356604"/>
              <a:ext cx="914401" cy="1000679"/>
              <a:chOff x="3361364" y="3552085"/>
              <a:chExt cx="914401" cy="1000679"/>
            </a:xfrm>
          </p:grpSpPr>
          <p:sp>
            <p:nvSpPr>
              <p:cNvPr id="94" name="Rectangle: Rounded Corners 110">
                <a:extLst>
                  <a:ext uri="{FF2B5EF4-FFF2-40B4-BE49-F238E27FC236}">
                    <a16:creationId xmlns:a16="http://schemas.microsoft.com/office/drawing/2014/main" id="{46C6D99C-941D-A152-76C0-25A55AF07DCA}"/>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111">
                <a:extLst>
                  <a:ext uri="{FF2B5EF4-FFF2-40B4-BE49-F238E27FC236}">
                    <a16:creationId xmlns:a16="http://schemas.microsoft.com/office/drawing/2014/main" id="{59B697BE-92DC-506F-0716-51E21227B91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86246" y="3665639"/>
                <a:ext cx="464639" cy="427467"/>
              </a:xfrm>
              <a:prstGeom prst="rect">
                <a:avLst/>
              </a:prstGeom>
            </p:spPr>
          </p:pic>
          <p:sp>
            <p:nvSpPr>
              <p:cNvPr id="114" name="TextBox 113">
                <a:extLst>
                  <a:ext uri="{FF2B5EF4-FFF2-40B4-BE49-F238E27FC236}">
                    <a16:creationId xmlns:a16="http://schemas.microsoft.com/office/drawing/2014/main" id="{34DB3E5E-A905-D4D4-DCA3-D2D9BCD85600}"/>
                  </a:ext>
                </a:extLst>
              </p:cNvPr>
              <p:cNvSpPr txBox="1"/>
              <p:nvPr/>
            </p:nvSpPr>
            <p:spPr>
              <a:xfrm>
                <a:off x="3361365" y="418934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Lead</a:t>
                </a:r>
                <a:b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Prediction</a:t>
                </a:r>
              </a:p>
            </p:txBody>
          </p:sp>
        </p:grpSp>
        <p:grpSp>
          <p:nvGrpSpPr>
            <p:cNvPr id="59" name="Group 58">
              <a:extLst>
                <a:ext uri="{FF2B5EF4-FFF2-40B4-BE49-F238E27FC236}">
                  <a16:creationId xmlns:a16="http://schemas.microsoft.com/office/drawing/2014/main" id="{4B8DA7CA-C9A3-3446-973A-2BC4C04543EF}"/>
                </a:ext>
              </a:extLst>
            </p:cNvPr>
            <p:cNvGrpSpPr/>
            <p:nvPr/>
          </p:nvGrpSpPr>
          <p:grpSpPr>
            <a:xfrm>
              <a:off x="2961457" y="3356603"/>
              <a:ext cx="914401" cy="1000679"/>
              <a:chOff x="4417825" y="4677538"/>
              <a:chExt cx="914401" cy="1000679"/>
            </a:xfrm>
          </p:grpSpPr>
          <p:sp>
            <p:nvSpPr>
              <p:cNvPr id="78" name="Rectangle: Rounded Corners 107">
                <a:extLst>
                  <a:ext uri="{FF2B5EF4-FFF2-40B4-BE49-F238E27FC236}">
                    <a16:creationId xmlns:a16="http://schemas.microsoft.com/office/drawing/2014/main" id="{60AAF3B9-5730-DD58-48F4-9E91EB5CAABD}"/>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8" name="Picture 108">
                <a:extLst>
                  <a:ext uri="{FF2B5EF4-FFF2-40B4-BE49-F238E27FC236}">
                    <a16:creationId xmlns:a16="http://schemas.microsoft.com/office/drawing/2014/main" id="{DD4D18AC-7405-8F75-BA85-2DF3C2B7845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42707" y="4791091"/>
                <a:ext cx="464639" cy="427467"/>
              </a:xfrm>
              <a:prstGeom prst="rect">
                <a:avLst/>
              </a:prstGeom>
            </p:spPr>
          </p:pic>
          <p:sp>
            <p:nvSpPr>
              <p:cNvPr id="91" name="TextBox 90">
                <a:extLst>
                  <a:ext uri="{FF2B5EF4-FFF2-40B4-BE49-F238E27FC236}">
                    <a16:creationId xmlns:a16="http://schemas.microsoft.com/office/drawing/2014/main" id="{22ECAD59-5247-C8BB-1B7C-D58F3E23FD0E}"/>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Compliance</a:t>
                </a:r>
              </a:p>
            </p:txBody>
          </p:sp>
        </p:grpSp>
        <p:grpSp>
          <p:nvGrpSpPr>
            <p:cNvPr id="60" name="Group 59">
              <a:extLst>
                <a:ext uri="{FF2B5EF4-FFF2-40B4-BE49-F238E27FC236}">
                  <a16:creationId xmlns:a16="http://schemas.microsoft.com/office/drawing/2014/main" id="{27AB4113-65A8-B3E0-DF31-482659CFBEB6}"/>
                </a:ext>
              </a:extLst>
            </p:cNvPr>
            <p:cNvGrpSpPr/>
            <p:nvPr/>
          </p:nvGrpSpPr>
          <p:grpSpPr>
            <a:xfrm>
              <a:off x="1910718" y="3356603"/>
              <a:ext cx="914401" cy="1000679"/>
              <a:chOff x="4417825" y="4677538"/>
              <a:chExt cx="914401" cy="1000679"/>
            </a:xfrm>
          </p:grpSpPr>
          <p:sp>
            <p:nvSpPr>
              <p:cNvPr id="61" name="Rectangle: Rounded Corners 104">
                <a:extLst>
                  <a:ext uri="{FF2B5EF4-FFF2-40B4-BE49-F238E27FC236}">
                    <a16:creationId xmlns:a16="http://schemas.microsoft.com/office/drawing/2014/main" id="{06E1B0B8-9F74-7077-E03F-B794AB25A7A5}"/>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5" name="Picture 105">
                <a:extLst>
                  <a:ext uri="{FF2B5EF4-FFF2-40B4-BE49-F238E27FC236}">
                    <a16:creationId xmlns:a16="http://schemas.microsoft.com/office/drawing/2014/main" id="{E4E03D49-5BDB-6374-55AC-69AEB31C76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42707" y="4791092"/>
                <a:ext cx="464639" cy="427467"/>
              </a:xfrm>
              <a:prstGeom prst="rect">
                <a:avLst/>
              </a:prstGeom>
            </p:spPr>
          </p:pic>
          <p:sp>
            <p:nvSpPr>
              <p:cNvPr id="77" name="TextBox 76">
                <a:extLst>
                  <a:ext uri="{FF2B5EF4-FFF2-40B4-BE49-F238E27FC236}">
                    <a16:creationId xmlns:a16="http://schemas.microsoft.com/office/drawing/2014/main" id="{2487219C-4593-68DF-46E0-B52E03AE4246}"/>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Automated Contract Review</a:t>
                </a:r>
              </a:p>
            </p:txBody>
          </p:sp>
        </p:grpSp>
      </p:gr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0"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more in Copilot Chat and Copilot Studio</a:t>
            </a:r>
          </a:p>
        </p:txBody>
      </p:sp>
      <p:sp>
        <p:nvSpPr>
          <p:cNvPr id="116" name="TextBox 115">
            <a:extLst>
              <a:ext uri="{FF2B5EF4-FFF2-40B4-BE49-F238E27FC236}">
                <a16:creationId xmlns:a16="http://schemas.microsoft.com/office/drawing/2014/main" id="{10EE6655-DA0D-2F3A-B8F6-7F79748C099F}"/>
              </a:ext>
            </a:extLst>
          </p:cNvPr>
          <p:cNvSpPr txBox="1"/>
          <p:nvPr/>
        </p:nvSpPr>
        <p:spPr>
          <a:xfrm>
            <a:off x="8316142"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Looking to build on what you have?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Bring existing agents into Copilot Studio to unlock the benefits of a fully managed enterprise-grade platform that is governed, compliant, and extensible. </a:t>
            </a:r>
          </a:p>
        </p:txBody>
      </p:sp>
      <p:grpSp>
        <p:nvGrpSpPr>
          <p:cNvPr id="117" name="Group 116">
            <a:extLst>
              <a:ext uri="{FF2B5EF4-FFF2-40B4-BE49-F238E27FC236}">
                <a16:creationId xmlns:a16="http://schemas.microsoft.com/office/drawing/2014/main" id="{9FA095AF-0C6F-1864-A6E3-28B399A1B0E6}"/>
              </a:ext>
              <a:ext uri="{C183D7F6-B498-43B3-948B-1728B52AA6E4}">
                <adec:decorative xmlns:adec="http://schemas.microsoft.com/office/drawing/2017/decorative" val="1"/>
              </a:ext>
            </a:extLst>
          </p:cNvPr>
          <p:cNvGrpSpPr/>
          <p:nvPr/>
        </p:nvGrpSpPr>
        <p:grpSpPr>
          <a:xfrm>
            <a:off x="8316142" y="2891000"/>
            <a:ext cx="3015879" cy="1000680"/>
            <a:chOff x="859979" y="3356603"/>
            <a:chExt cx="3015879" cy="1000680"/>
          </a:xfrm>
        </p:grpSpPr>
        <p:grpSp>
          <p:nvGrpSpPr>
            <p:cNvPr id="119" name="Group 118">
              <a:extLst>
                <a:ext uri="{FF2B5EF4-FFF2-40B4-BE49-F238E27FC236}">
                  <a16:creationId xmlns:a16="http://schemas.microsoft.com/office/drawing/2014/main" id="{B1CB4308-A26A-F9DD-A1A5-AB6A3FC83D54}"/>
                </a:ext>
              </a:extLst>
            </p:cNvPr>
            <p:cNvGrpSpPr/>
            <p:nvPr/>
          </p:nvGrpSpPr>
          <p:grpSpPr>
            <a:xfrm>
              <a:off x="859979" y="3356604"/>
              <a:ext cx="914401" cy="1000679"/>
              <a:chOff x="3361364" y="3552085"/>
              <a:chExt cx="914401" cy="1000679"/>
            </a:xfrm>
          </p:grpSpPr>
          <p:sp>
            <p:nvSpPr>
              <p:cNvPr id="126" name="Rectangle: Rounded Corners 92">
                <a:extLst>
                  <a:ext uri="{FF2B5EF4-FFF2-40B4-BE49-F238E27FC236}">
                    <a16:creationId xmlns:a16="http://schemas.microsoft.com/office/drawing/2014/main" id="{D9CC9A0A-8AF6-1C01-48C8-E6FC242BC0D0}"/>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TextBox 126">
                <a:extLst>
                  <a:ext uri="{FF2B5EF4-FFF2-40B4-BE49-F238E27FC236}">
                    <a16:creationId xmlns:a16="http://schemas.microsoft.com/office/drawing/2014/main" id="{4AB53B29-7EE7-5818-CAEC-E30DC22FB098}"/>
                  </a:ext>
                </a:extLst>
              </p:cNvPr>
              <p:cNvSpPr txBox="1"/>
              <p:nvPr/>
            </p:nvSpPr>
            <p:spPr>
              <a:xfrm>
                <a:off x="3361365" y="425474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M365 Agents SDK</a:t>
                </a:r>
              </a:p>
            </p:txBody>
          </p:sp>
        </p:grpSp>
        <p:grpSp>
          <p:nvGrpSpPr>
            <p:cNvPr id="120" name="Group 119">
              <a:extLst>
                <a:ext uri="{FF2B5EF4-FFF2-40B4-BE49-F238E27FC236}">
                  <a16:creationId xmlns:a16="http://schemas.microsoft.com/office/drawing/2014/main" id="{3B424186-2201-0CBA-0B66-FEA601877D32}"/>
                </a:ext>
              </a:extLst>
            </p:cNvPr>
            <p:cNvGrpSpPr/>
            <p:nvPr/>
          </p:nvGrpSpPr>
          <p:grpSpPr>
            <a:xfrm>
              <a:off x="2961457" y="3356603"/>
              <a:ext cx="914401" cy="1000679"/>
              <a:chOff x="4417825" y="4677538"/>
              <a:chExt cx="914401" cy="1000679"/>
            </a:xfrm>
          </p:grpSpPr>
          <p:sp>
            <p:nvSpPr>
              <p:cNvPr id="124" name="Rectangle: Rounded Corners 89">
                <a:extLst>
                  <a:ext uri="{FF2B5EF4-FFF2-40B4-BE49-F238E27FC236}">
                    <a16:creationId xmlns:a16="http://schemas.microsoft.com/office/drawing/2014/main" id="{54532572-2927-5A1B-A7D4-209412A61026}"/>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A0A1D60D-E104-3879-CF16-DC62925B0334}"/>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Visual Studio</a:t>
                </a:r>
              </a:p>
            </p:txBody>
          </p:sp>
        </p:grpSp>
        <p:grpSp>
          <p:nvGrpSpPr>
            <p:cNvPr id="121" name="Group 120">
              <a:extLst>
                <a:ext uri="{FF2B5EF4-FFF2-40B4-BE49-F238E27FC236}">
                  <a16:creationId xmlns:a16="http://schemas.microsoft.com/office/drawing/2014/main" id="{CB275346-BE05-11F6-9C69-836F7AF6076F}"/>
                </a:ext>
              </a:extLst>
            </p:cNvPr>
            <p:cNvGrpSpPr/>
            <p:nvPr/>
          </p:nvGrpSpPr>
          <p:grpSpPr>
            <a:xfrm>
              <a:off x="1910718" y="3356603"/>
              <a:ext cx="914401" cy="1000679"/>
              <a:chOff x="4417825" y="4677538"/>
              <a:chExt cx="914401" cy="1000679"/>
            </a:xfrm>
          </p:grpSpPr>
          <p:sp>
            <p:nvSpPr>
              <p:cNvPr id="122" name="Rectangle: Rounded Corners 86">
                <a:extLst>
                  <a:ext uri="{FF2B5EF4-FFF2-40B4-BE49-F238E27FC236}">
                    <a16:creationId xmlns:a16="http://schemas.microsoft.com/office/drawing/2014/main" id="{3ABDC248-04E2-D8C1-6536-94DDED67F674}"/>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3" name="TextBox 122">
                <a:extLst>
                  <a:ext uri="{FF2B5EF4-FFF2-40B4-BE49-F238E27FC236}">
                    <a16:creationId xmlns:a16="http://schemas.microsoft.com/office/drawing/2014/main" id="{463A96AC-E92D-A2D2-F000-7DD1A4B350AB}"/>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Azure AI Foundry</a:t>
                </a:r>
              </a:p>
            </p:txBody>
          </p:sp>
        </p:grpSp>
      </p:gr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16142"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with M365 Agents SDK, Azure AI Foundry, or where you build your agents</a:t>
            </a: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736" y="3087501"/>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6"/>
          <a:srcRect l="2503" r="2503"/>
          <a:stretch/>
        </p:blipFill>
        <p:spPr>
          <a:xfrm>
            <a:off x="9613478" y="3064858"/>
            <a:ext cx="463370" cy="463398"/>
          </a:xfrm>
          <a:prstGeom prst="rect">
            <a:avLst/>
          </a:prstGeom>
        </p:spPr>
      </p:pic>
      <p:pic>
        <p:nvPicPr>
          <p:cNvPr id="131" name="Picture 2" descr="Copilot Logo and symbol, meaning, history, PNG, brand">
            <a:extLst>
              <a:ext uri="{FF2B5EF4-FFF2-40B4-BE49-F238E27FC236}">
                <a16:creationId xmlns:a16="http://schemas.microsoft.com/office/drawing/2014/main" id="{A933BF46-17D3-5728-D66B-2499264500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049" r="19049"/>
          <a:stretch/>
        </p:blipFill>
        <p:spPr bwMode="auto">
          <a:xfrm>
            <a:off x="8582588" y="3122601"/>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336003-572C-C775-A788-28BBA3B3D016}"/>
              </a:ext>
              <a:ext uri="{C183D7F6-B498-43B3-948B-1728B52AA6E4}">
                <adec:decorative xmlns:adec="http://schemas.microsoft.com/office/drawing/2017/decorative" val="1"/>
              </a:ext>
            </a:extLst>
          </p:cNvPr>
          <p:cNvSpPr/>
          <p:nvPr/>
        </p:nvSpPr>
        <p:spPr bwMode="auto">
          <a:xfrm>
            <a:off x="855978"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0860" y="2983674"/>
            <a:ext cx="464639" cy="464639"/>
          </a:xfrm>
          <a:prstGeom prst="rect">
            <a:avLst/>
          </a:prstGeom>
        </p:spPr>
      </p:pic>
      <p:sp>
        <p:nvSpPr>
          <p:cNvPr id="6" name="TextBox 5">
            <a:extLst>
              <a:ext uri="{FF2B5EF4-FFF2-40B4-BE49-F238E27FC236}">
                <a16:creationId xmlns:a16="http://schemas.microsoft.com/office/drawing/2014/main" id="{17BE496F-FB2B-3300-BCC0-FAD6A8368380}"/>
              </a:ext>
            </a:extLst>
          </p:cNvPr>
          <p:cNvSpPr txBox="1"/>
          <p:nvPr/>
        </p:nvSpPr>
        <p:spPr>
          <a:xfrm>
            <a:off x="855979"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Researcher</a:t>
            </a:r>
          </a:p>
        </p:txBody>
      </p:sp>
      <p:sp>
        <p:nvSpPr>
          <p:cNvPr id="7" name="Rectangle: Rounded Corners 6">
            <a:extLst>
              <a:ext uri="{FF2B5EF4-FFF2-40B4-BE49-F238E27FC236}">
                <a16:creationId xmlns:a16="http://schemas.microsoft.com/office/drawing/2014/main" id="{6B01BC8C-317A-72B1-DAFB-45C85B153CB8}"/>
              </a:ext>
              <a:ext uri="{C183D7F6-B498-43B3-948B-1728B52AA6E4}">
                <adec:decorative xmlns:adec="http://schemas.microsoft.com/office/drawing/2017/decorative" val="1"/>
              </a:ext>
            </a:extLst>
          </p:cNvPr>
          <p:cNvSpPr/>
          <p:nvPr/>
        </p:nvSpPr>
        <p:spPr bwMode="auto">
          <a:xfrm>
            <a:off x="2957456"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82338" y="2983673"/>
            <a:ext cx="464639" cy="464639"/>
          </a:xfrm>
          <a:prstGeom prst="rect">
            <a:avLst/>
          </a:prstGeom>
        </p:spPr>
      </p:pic>
      <p:sp>
        <p:nvSpPr>
          <p:cNvPr id="9" name="TextBox 8">
            <a:extLst>
              <a:ext uri="{FF2B5EF4-FFF2-40B4-BE49-F238E27FC236}">
                <a16:creationId xmlns:a16="http://schemas.microsoft.com/office/drawing/2014/main" id="{B1447A87-12D9-46B1-B01F-E25929D11468}"/>
              </a:ext>
            </a:extLst>
          </p:cNvPr>
          <p:cNvSpPr txBox="1"/>
          <p:nvPr/>
        </p:nvSpPr>
        <p:spPr>
          <a:xfrm>
            <a:off x="2957457"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Meeting agent</a:t>
            </a:r>
          </a:p>
        </p:txBody>
      </p:sp>
      <p:sp>
        <p:nvSpPr>
          <p:cNvPr id="10" name="Rectangle: Rounded Corners 9">
            <a:extLst>
              <a:ext uri="{FF2B5EF4-FFF2-40B4-BE49-F238E27FC236}">
                <a16:creationId xmlns:a16="http://schemas.microsoft.com/office/drawing/2014/main" id="{9574421C-535F-8EB4-1209-8A303CF17457}"/>
              </a:ext>
              <a:ext uri="{C183D7F6-B498-43B3-948B-1728B52AA6E4}">
                <adec:decorative xmlns:adec="http://schemas.microsoft.com/office/drawing/2017/decorative" val="1"/>
              </a:ext>
            </a:extLst>
          </p:cNvPr>
          <p:cNvSpPr/>
          <p:nvPr/>
        </p:nvSpPr>
        <p:spPr bwMode="auto">
          <a:xfrm>
            <a:off x="1906717"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32115" y="2984190"/>
            <a:ext cx="463606" cy="463606"/>
          </a:xfrm>
          <a:prstGeom prst="rect">
            <a:avLst/>
          </a:prstGeom>
        </p:spPr>
      </p:pic>
      <p:sp>
        <p:nvSpPr>
          <p:cNvPr id="13" name="TextBox 12">
            <a:extLst>
              <a:ext uri="{FF2B5EF4-FFF2-40B4-BE49-F238E27FC236}">
                <a16:creationId xmlns:a16="http://schemas.microsoft.com/office/drawing/2014/main" id="{6757B784-A97D-5CCF-7549-96424842320F}"/>
              </a:ext>
            </a:extLst>
          </p:cNvPr>
          <p:cNvSpPr txBox="1"/>
          <p:nvPr/>
        </p:nvSpPr>
        <p:spPr>
          <a:xfrm>
            <a:off x="1906718"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Analyst</a:t>
            </a:r>
          </a:p>
        </p:txBody>
      </p:sp>
      <p:cxnSp>
        <p:nvCxnSpPr>
          <p:cNvPr id="15" name="Straight Arrow Connector 14">
            <a:extLst>
              <a:ext uri="{FF2B5EF4-FFF2-40B4-BE49-F238E27FC236}">
                <a16:creationId xmlns:a16="http://schemas.microsoft.com/office/drawing/2014/main" id="{D8DD6931-E351-8A9D-99F7-EEF8DE2E1450}"/>
              </a:ext>
              <a:ext uri="{C183D7F6-B498-43B3-948B-1728B52AA6E4}">
                <adec:decorative xmlns:adec="http://schemas.microsoft.com/office/drawing/2017/decorative" val="1"/>
              </a:ext>
            </a:extLst>
          </p:cNvPr>
          <p:cNvCxnSpPr/>
          <p:nvPr/>
        </p:nvCxnSpPr>
        <p:spPr>
          <a:xfrm>
            <a:off x="426720" y="6601096"/>
            <a:ext cx="11338560"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169E777-E38B-DBAD-8B79-96073FE769E7}"/>
              </a:ext>
            </a:extLst>
          </p:cNvPr>
          <p:cNvSpPr txBox="1"/>
          <p:nvPr/>
        </p:nvSpPr>
        <p:spPr>
          <a:xfrm>
            <a:off x="10910529" y="6635355"/>
            <a:ext cx="863460"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Agent Pro</a:t>
            </a:r>
          </a:p>
        </p:txBody>
      </p:sp>
      <p:sp>
        <p:nvSpPr>
          <p:cNvPr id="21" name="TextBox 20">
            <a:extLst>
              <a:ext uri="{FF2B5EF4-FFF2-40B4-BE49-F238E27FC236}">
                <a16:creationId xmlns:a16="http://schemas.microsoft.com/office/drawing/2014/main" id="{700FC5CD-FF51-15C6-5D23-115829A5FF6E}"/>
              </a:ext>
            </a:extLst>
          </p:cNvPr>
          <p:cNvSpPr txBox="1"/>
          <p:nvPr/>
        </p:nvSpPr>
        <p:spPr>
          <a:xfrm>
            <a:off x="424904" y="6602556"/>
            <a:ext cx="9510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Beginner </a:t>
            </a:r>
          </a:p>
        </p:txBody>
      </p:sp>
    </p:spTree>
    <p:extLst>
      <p:ext uri="{BB962C8B-B14F-4D97-AF65-F5344CB8AC3E}">
        <p14:creationId xmlns:p14="http://schemas.microsoft.com/office/powerpoint/2010/main" val="25379576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500" y="2792795"/>
            <a:ext cx="4179404" cy="2308324"/>
          </a:xfrm>
          <a:prstGeom prst="rect">
            <a:avLst/>
          </a:prstGeom>
        </p:spPr>
        <p:txBody>
          <a:bodyPr/>
          <a:lstStyle/>
          <a:p>
            <a:r>
              <a:rPr lang="en-US" spc="0"/>
              <a:t>Prebuilt agents available to you on Microsoft 365 Copilot</a:t>
            </a:r>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011EB9-65F6-0FE0-799A-58BB31DD958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CA4E89D2-69A0-6660-960F-D838E59661AC}"/>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FD61923B-F21F-7EFC-88F7-587F349537EF}"/>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720535E9-5467-4D98-D91F-57FA80F4018A}"/>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EFBEA86-81CD-15BE-D890-8E162053D27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71500" y="986994"/>
            <a:ext cx="3933824" cy="492443"/>
          </a:xfrm>
        </p:spPr>
        <p:txBody>
          <a:bodyPr/>
          <a:lstStyle/>
          <a:p>
            <a:pPr>
              <a:spcAft>
                <a:spcPts val="600"/>
              </a:spcAft>
            </a:pPr>
            <a:r>
              <a:rPr lang="en-US" sz="3200">
                <a:gradFill>
                  <a:gsLst>
                    <a:gs pos="2874">
                      <a:schemeClr val="accent1"/>
                    </a:gs>
                    <a:gs pos="71000">
                      <a:schemeClr val="accent4"/>
                    </a:gs>
                    <a:gs pos="100000">
                      <a:schemeClr val="accent2"/>
                    </a:gs>
                  </a:gsLst>
                  <a:lin ang="0" scaled="1"/>
                </a:gradFill>
                <a:ea typeface="+mj-ea"/>
                <a:cs typeface="+mj-cs"/>
              </a:rPr>
              <a:t>Researcher</a:t>
            </a:r>
          </a:p>
        </p:txBody>
      </p:sp>
      <p:sp>
        <p:nvSpPr>
          <p:cNvPr id="4" name="Text Placeholder 12_1">
            <a:extLst>
              <a:ext uri="{FF2B5EF4-FFF2-40B4-BE49-F238E27FC236}">
                <a16:creationId xmlns:a16="http://schemas.microsoft.com/office/drawing/2014/main" id="{0ACBB799-AA3D-77F7-33DD-29BE62C646AD}"/>
              </a:ext>
            </a:extLst>
          </p:cNvPr>
          <p:cNvSpPr txBox="1">
            <a:spLocks/>
          </p:cNvSpPr>
          <p:nvPr/>
        </p:nvSpPr>
        <p:spPr>
          <a:xfrm>
            <a:off x="571500" y="723854"/>
            <a:ext cx="1037528"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71500" y="1894666"/>
            <a:ext cx="3844089" cy="3650326"/>
          </a:xfrm>
          <a:prstGeom prst="rect">
            <a:avLst/>
          </a:prstGeom>
          <a:noFill/>
        </p:spPr>
        <p:txBody>
          <a:bodyPr vert="horz" wrap="square" lIns="0" tIns="0" rIns="0" bIns="0" rtlCol="0">
            <a:no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The Researcher agent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Provides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well-reasoned responses to complex prompts with the data that matters most.​</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users </a:t>
            </a: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a thought partner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that can perform advanced reasoning grounded in their unique context</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organizations </a:t>
            </a: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on-demand access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to the types of work they typically expect from highly paid employees</a:t>
            </a:r>
            <a:endParaRPr kumimoji="0" lang="en-US" sz="1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673E758E-0B1D-D7F5-622E-D4F0BD71A12E}"/>
              </a:ext>
              <a:ext uri="{C183D7F6-B498-43B3-948B-1728B52AA6E4}">
                <adec:decorative xmlns:adec="http://schemas.microsoft.com/office/drawing/2017/decorative" val="0"/>
              </a:ext>
            </a:extLst>
          </p:cNvPr>
          <p:cNvSpPr>
            <a:spLocks/>
          </p:cNvSpPr>
          <p:nvPr/>
        </p:nvSpPr>
        <p:spPr>
          <a:xfrm>
            <a:off x="571500" y="5850859"/>
            <a:ext cx="2182859"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 </a:t>
            </a:r>
            <a:r>
              <a:rPr kumimoji="0" lang="en-US" sz="1200" b="0" i="0" u="none" strike="noStrike" kern="1200" cap="none" spc="0" normalizeH="0" baseline="0" noProof="0">
                <a:ln>
                  <a:noFill/>
                </a:ln>
                <a:solidFill>
                  <a:srgbClr val="FFFFFF"/>
                </a:solidFill>
                <a:effectLst/>
                <a:uLnTx/>
                <a:uFillTx/>
                <a:latin typeface="Segoe Sans Display"/>
                <a:ea typeface="+mn-ea"/>
                <a:cs typeface="+mn-cs"/>
              </a:rPr>
              <a:t>Generally available </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5">
            <a:extLst>
              <a:ext uri="{28A0092B-C50C-407E-A947-70E740481C1C}">
                <a14:useLocalDpi xmlns:a14="http://schemas.microsoft.com/office/drawing/2010/main" val="0"/>
              </a:ext>
            </a:extLst>
          </a:blip>
          <a:srcRect t="-8827" b="-8827"/>
          <a:stretch/>
        </p:blipFill>
        <p:spPr>
          <a:xfrm>
            <a:off x="5145131" y="1343024"/>
            <a:ext cx="6303926" cy="4171954"/>
          </a:xfrm>
          <a:prstGeom prst="roundRect">
            <a:avLst>
              <a:gd name="adj" fmla="val 1881"/>
            </a:avLst>
          </a:prstGeom>
          <a:solidFill>
            <a:srgbClr val="F3F3F3"/>
          </a:solidFill>
          <a:ln w="6350">
            <a:solidFill>
              <a:schemeClr val="accent3">
                <a:lumMod val="40000"/>
                <a:lumOff val="60000"/>
              </a:schemeClr>
            </a:solidFill>
          </a:ln>
          <a:effectLst>
            <a:outerShdw blurRad="127000" dist="38100" dir="2700000" algn="tl" rotWithShape="0">
              <a:prstClr val="black">
                <a:alpha val="5000"/>
              </a:prstClr>
            </a:outerShdw>
          </a:effectLst>
        </p:spPr>
      </p:pic>
    </p:spTree>
    <p:extLst>
      <p:ext uri="{BB962C8B-B14F-4D97-AF65-F5344CB8AC3E}">
        <p14:creationId xmlns:p14="http://schemas.microsoft.com/office/powerpoint/2010/main" val="19652082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9DB889-1048-D2D3-64CD-7CA2EF1BE59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6" name="Freeform: Shape 15">
            <a:extLst>
              <a:ext uri="{FF2B5EF4-FFF2-40B4-BE49-F238E27FC236}">
                <a16:creationId xmlns:a16="http://schemas.microsoft.com/office/drawing/2014/main" id="{A96D920A-AECD-65F7-D3D0-FB902E8B119F}"/>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43D58ECC-F623-C532-49A3-38B5D23229D4}"/>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A06AB3DB-6DDF-689F-2A0D-DA6ABD5A2296}"/>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01C4ED2C-EE5B-24F1-A5B1-010B514204F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71500" y="986994"/>
            <a:ext cx="3933824" cy="492443"/>
          </a:xfrm>
        </p:spPr>
        <p:txBody>
          <a:bodyPr/>
          <a:lstStyle/>
          <a:p>
            <a:pPr>
              <a:spcAft>
                <a:spcPts val="600"/>
              </a:spcAft>
            </a:pPr>
            <a:r>
              <a:rPr lang="en-US" sz="3200">
                <a:gradFill>
                  <a:gsLst>
                    <a:gs pos="2874">
                      <a:schemeClr val="accent1"/>
                    </a:gs>
                    <a:gs pos="71000">
                      <a:schemeClr val="accent4"/>
                    </a:gs>
                    <a:gs pos="100000">
                      <a:schemeClr val="accent2"/>
                    </a:gs>
                  </a:gsLst>
                  <a:lin ang="0" scaled="1"/>
                </a:gradFill>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71500" y="723854"/>
            <a:ext cx="1037528" cy="215444"/>
          </a:xfrm>
        </p:spPr>
        <p:txBody>
          <a:bodyPr wrap="none" anchor="b">
            <a:spAutoFit/>
          </a:bodyPr>
          <a:lstStyle/>
          <a:p>
            <a:r>
              <a:rPr lang="en-US" sz="1400" cap="none">
                <a:latin typeface="+mj-lt"/>
                <a:ea typeface="+mj-ea"/>
                <a:cs typeface="+mj-cs"/>
              </a:rPr>
              <a:t>Copilot Chat</a:t>
            </a:r>
          </a:p>
        </p:txBody>
      </p:sp>
      <p:sp>
        <p:nvSpPr>
          <p:cNvPr id="18" name="TextBox 17">
            <a:extLst>
              <a:ext uri="{FF2B5EF4-FFF2-40B4-BE49-F238E27FC236}">
                <a16:creationId xmlns:a16="http://schemas.microsoft.com/office/drawing/2014/main" id="{F4327493-856B-8E0D-71EF-DC750A61683B}"/>
              </a:ext>
            </a:extLst>
          </p:cNvPr>
          <p:cNvSpPr txBox="1">
            <a:spLocks/>
          </p:cNvSpPr>
          <p:nvPr/>
        </p:nvSpPr>
        <p:spPr>
          <a:xfrm>
            <a:off x="571501" y="1894790"/>
            <a:ext cx="3977053" cy="3508653"/>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Analyst</a:t>
            </a:r>
            <a:r>
              <a:rPr kumimoji="0" lang="en-US" sz="1600" b="0" i="0" u="none" strike="noStrike" kern="1200" cap="none" spc="0" normalizeH="0" baseline="0" noProof="0">
                <a:ln>
                  <a:noFill/>
                </a:ln>
                <a:solidFill>
                  <a:srgbClr val="091F2C"/>
                </a:solidFill>
                <a:effectLst/>
                <a:uLnTx/>
                <a:uFillTx/>
                <a:latin typeface="Segoe Sans Display"/>
                <a:ea typeface="+mn-ea"/>
                <a:cs typeface="+mn-cs"/>
              </a:rPr>
              <a:t> thinks like a skilled data scientist, so you can </a:t>
            </a: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go from raw data to insights in minutes</a:t>
            </a:r>
            <a:r>
              <a:rPr kumimoji="0" lang="en-US" sz="1600" b="0" i="0" u="none" strike="noStrike" kern="1200" cap="none" spc="0" normalizeH="0" baseline="0" noProof="0">
                <a:ln>
                  <a:noFill/>
                </a:ln>
                <a:solidFill>
                  <a:srgbClr val="C03BC4"/>
                </a:solidFill>
                <a:effectLst/>
                <a:uLnTx/>
                <a:uFillTx/>
                <a:latin typeface="Segoe Sans Display"/>
                <a:ea typeface="+mn-ea"/>
                <a:cs typeface="+mn-cs"/>
              </a:rPr>
              <a:t>.</a:t>
            </a: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 ​</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Built on OpenAI’s o3-mini reasoning model and optimized to do advanced data analysis at work</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Analyst uses chain-of-thought reasoning to progress through problems iteratively, to refine its reasoning and provide a high-quality answer</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Runs Python to tackle your most complex data queries— you can view the code it’s running in real time to check its work</a:t>
            </a:r>
          </a:p>
        </p:txBody>
      </p:sp>
      <p:pic>
        <p:nvPicPr>
          <p:cNvPr id="30" name="Picture 29">
            <a:extLst>
              <a:ext uri="{FF2B5EF4-FFF2-40B4-BE49-F238E27FC236}">
                <a16:creationId xmlns:a16="http://schemas.microsoft.com/office/drawing/2014/main" id="{60ED4C82-5504-B2C1-C6CF-5A10238965A3}"/>
              </a:ext>
              <a:ext uri="{C183D7F6-B498-43B3-948B-1728B52AA6E4}">
                <adec:decorative xmlns:adec="http://schemas.microsoft.com/office/drawing/2017/decorative" val="1"/>
              </a:ext>
            </a:extLst>
          </p:cNvPr>
          <p:cNvPicPr>
            <a:picLocks/>
          </p:cNvPicPr>
          <p:nvPr/>
        </p:nvPicPr>
        <p:blipFill>
          <a:blip r:embed="rId5"/>
          <a:srcRect l="4967" r="4967"/>
          <a:stretch/>
        </p:blipFill>
        <p:spPr>
          <a:xfrm>
            <a:off x="5145131" y="1343024"/>
            <a:ext cx="6303926" cy="4171954"/>
          </a:xfrm>
          <a:prstGeom prst="roundRect">
            <a:avLst>
              <a:gd name="adj" fmla="val 1881"/>
            </a:avLst>
          </a:prstGeom>
          <a:solidFill>
            <a:schemeClr val="bg1"/>
          </a:solidFill>
          <a:ln w="6350">
            <a:solidFill>
              <a:schemeClr val="accent3">
                <a:lumMod val="40000"/>
                <a:lumOff val="60000"/>
              </a:schemeClr>
            </a:solidFill>
          </a:ln>
          <a:effectLst>
            <a:outerShdw blurRad="127000" dist="38100" dir="2700000" algn="tl" rotWithShape="0">
              <a:prstClr val="black">
                <a:alpha val="5000"/>
              </a:prstClr>
            </a:outerShdw>
          </a:effectLst>
        </p:spPr>
      </p:pic>
      <p:sp>
        <p:nvSpPr>
          <p:cNvPr id="2" name="Rectangle: Rounded Corners 1">
            <a:extLst>
              <a:ext uri="{FF2B5EF4-FFF2-40B4-BE49-F238E27FC236}">
                <a16:creationId xmlns:a16="http://schemas.microsoft.com/office/drawing/2014/main" id="{E5C37610-8581-E4AB-5334-14A2A0847AED}"/>
              </a:ext>
              <a:ext uri="{C183D7F6-B498-43B3-948B-1728B52AA6E4}">
                <adec:decorative xmlns:adec="http://schemas.microsoft.com/office/drawing/2017/decorative" val="0"/>
              </a:ext>
            </a:extLst>
          </p:cNvPr>
          <p:cNvSpPr>
            <a:spLocks/>
          </p:cNvSpPr>
          <p:nvPr/>
        </p:nvSpPr>
        <p:spPr>
          <a:xfrm>
            <a:off x="571500" y="5850859"/>
            <a:ext cx="1618612"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a:extLst>
            <a:ext uri="{FF2B5EF4-FFF2-40B4-BE49-F238E27FC236}">
              <a16:creationId xmlns:a16="http://schemas.microsoft.com/office/drawing/2014/main" id="{C46FD195-0670-8BCD-E406-D49A7B55AFF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87F47579-E137-250B-0A36-C6435D83FB4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6960" y="11102"/>
            <a:ext cx="12192000" cy="6858000"/>
          </a:xfrm>
          <a:prstGeom prst="rect">
            <a:avLst/>
          </a:prstGeom>
        </p:spPr>
      </p:pic>
      <p:sp>
        <p:nvSpPr>
          <p:cNvPr id="31" name="Rectangle 30">
            <a:extLst>
              <a:ext uri="{FF2B5EF4-FFF2-40B4-BE49-F238E27FC236}">
                <a16:creationId xmlns:a16="http://schemas.microsoft.com/office/drawing/2014/main" id="{592E9963-BC41-CF82-28A0-48515A037FD6}"/>
              </a:ext>
              <a:ext uri="{C183D7F6-B498-43B3-948B-1728B52AA6E4}">
                <adec:decorative xmlns:adec="http://schemas.microsoft.com/office/drawing/2017/decorative" val="1"/>
              </a:ext>
            </a:extLst>
          </p:cNvPr>
          <p:cNvSpPr>
            <a:spLocks/>
          </p:cNvSpPr>
          <p:nvPr/>
        </p:nvSpPr>
        <p:spPr bwMode="auto">
          <a:xfrm>
            <a:off x="6960" y="-289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32" name="Picture 31">
            <a:extLst>
              <a:ext uri="{FF2B5EF4-FFF2-40B4-BE49-F238E27FC236}">
                <a16:creationId xmlns:a16="http://schemas.microsoft.com/office/drawing/2014/main" id="{0250977E-E50A-C453-9EF6-D4407E561225}"/>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0" y="6788943"/>
            <a:ext cx="12191992" cy="69057"/>
          </a:xfrm>
          <a:prstGeom prst="rect">
            <a:avLst/>
          </a:prstGeom>
        </p:spPr>
      </p:pic>
      <p:sp>
        <p:nvSpPr>
          <p:cNvPr id="44" name="Title 43">
            <a:extLst>
              <a:ext uri="{FF2B5EF4-FFF2-40B4-BE49-F238E27FC236}">
                <a16:creationId xmlns:a16="http://schemas.microsoft.com/office/drawing/2014/main" id="{3142E3E5-8472-04FF-8806-FE4791E4BC16}"/>
              </a:ext>
            </a:extLst>
          </p:cNvPr>
          <p:cNvSpPr>
            <a:spLocks noGrp="1"/>
          </p:cNvSpPr>
          <p:nvPr>
            <p:ph type="title"/>
          </p:nvPr>
        </p:nvSpPr>
        <p:spPr>
          <a:xfrm>
            <a:off x="571500" y="-876624"/>
            <a:ext cx="11052046" cy="553998"/>
          </a:xfrm>
        </p:spPr>
        <p:txBody>
          <a:bodyPr/>
          <a:lstStyle/>
          <a:p>
            <a:r>
              <a:rPr lang="en-US"/>
              <a:t>Title </a:t>
            </a:r>
          </a:p>
        </p:txBody>
      </p:sp>
      <p:sp>
        <p:nvSpPr>
          <p:cNvPr id="49" name="Rectangle 48" descr="Diagram showing the interaction between a user, Copilot, and AI agents on a platform for AI makers.&#10;&#10;">
            <a:extLst>
              <a:ext uri="{FF2B5EF4-FFF2-40B4-BE49-F238E27FC236}">
                <a16:creationId xmlns:a16="http://schemas.microsoft.com/office/drawing/2014/main" id="{4DD37DB8-B3A0-55F1-11AF-FAEE4C882D3C}"/>
              </a:ext>
            </a:extLst>
          </p:cNvPr>
          <p:cNvSpPr/>
          <p:nvPr/>
        </p:nvSpPr>
        <p:spPr bwMode="auto">
          <a:xfrm>
            <a:off x="1155700" y="2174027"/>
            <a:ext cx="419466" cy="3494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1">
            <a:extLst>
              <a:ext uri="{FF2B5EF4-FFF2-40B4-BE49-F238E27FC236}">
                <a16:creationId xmlns:a16="http://schemas.microsoft.com/office/drawing/2014/main" id="{27663F20-88E5-BB89-949A-785A95DBA9F8}"/>
              </a:ext>
              <a:ext uri="{C183D7F6-B498-43B3-948B-1728B52AA6E4}">
                <adec:decorative xmlns:adec="http://schemas.microsoft.com/office/drawing/2017/decorative" val="0"/>
              </a:ext>
            </a:extLst>
          </p:cNvPr>
          <p:cNvSpPr txBox="1">
            <a:spLocks/>
          </p:cNvSpPr>
          <p:nvPr/>
        </p:nvSpPr>
        <p:spPr>
          <a:xfrm>
            <a:off x="571500" y="457200"/>
            <a:ext cx="1105204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gradFill>
                  <a:gsLst>
                    <a:gs pos="2874">
                      <a:srgbClr val="0078D4"/>
                    </a:gs>
                    <a:gs pos="71000">
                      <a:srgbClr val="8661C5"/>
                    </a:gs>
                    <a:gs pos="100000">
                      <a:srgbClr val="C03BC4"/>
                    </a:gs>
                  </a:gsLst>
                  <a:lin ang="0" scaled="1"/>
                </a:gradFill>
                <a:effectLst/>
                <a:uLnTx/>
                <a:uFillTx/>
                <a:latin typeface="Segoe Sans Display Semibold"/>
                <a:ea typeface="+mn-ea"/>
                <a:cs typeface="Segoe Sans Display" pitchFamily="2" charset="0"/>
              </a:rPr>
              <a:t>Agents in Microsoft 365</a:t>
            </a:r>
          </a:p>
        </p:txBody>
      </p:sp>
      <p:sp>
        <p:nvSpPr>
          <p:cNvPr id="106" name="Freeform: Shape 105">
            <a:extLst>
              <a:ext uri="{FF2B5EF4-FFF2-40B4-BE49-F238E27FC236}">
                <a16:creationId xmlns:a16="http://schemas.microsoft.com/office/drawing/2014/main" id="{9FF2FD99-3A7F-EA28-E9DC-C860CD6CE71E}"/>
              </a:ext>
              <a:ext uri="{C183D7F6-B498-43B3-948B-1728B52AA6E4}">
                <adec:decorative xmlns:adec="http://schemas.microsoft.com/office/drawing/2017/decorative" val="1"/>
              </a:ext>
            </a:extLst>
          </p:cNvPr>
          <p:cNvSpPr>
            <a:spLocks/>
          </p:cNvSpPr>
          <p:nvPr/>
        </p:nvSpPr>
        <p:spPr bwMode="auto">
          <a:xfrm>
            <a:off x="19297" y="1456467"/>
            <a:ext cx="11918023" cy="458798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7" name="Group 6">
            <a:extLst>
              <a:ext uri="{FF2B5EF4-FFF2-40B4-BE49-F238E27FC236}">
                <a16:creationId xmlns:a16="http://schemas.microsoft.com/office/drawing/2014/main" id="{E973A03E-8D17-64A6-A064-93621EB73F4A}"/>
              </a:ext>
              <a:ext uri="{C183D7F6-B498-43B3-948B-1728B52AA6E4}">
                <adec:decorative xmlns:adec="http://schemas.microsoft.com/office/drawing/2017/decorative" val="1"/>
              </a:ext>
            </a:extLst>
          </p:cNvPr>
          <p:cNvGrpSpPr/>
          <p:nvPr/>
        </p:nvGrpSpPr>
        <p:grpSpPr>
          <a:xfrm>
            <a:off x="2940814" y="3750458"/>
            <a:ext cx="2028373" cy="1707578"/>
            <a:chOff x="5068010" y="1963519"/>
            <a:chExt cx="2028373" cy="1707578"/>
          </a:xfrm>
        </p:grpSpPr>
        <p:sp>
          <p:nvSpPr>
            <p:cNvPr id="11" name="Rectangle: Top Corners Rounded 10">
              <a:extLst>
                <a:ext uri="{FF2B5EF4-FFF2-40B4-BE49-F238E27FC236}">
                  <a16:creationId xmlns:a16="http://schemas.microsoft.com/office/drawing/2014/main" id="{73833E19-E04C-2833-6DC5-E9C78DFB8420}"/>
                </a:ext>
                <a:ext uri="{C183D7F6-B498-43B3-948B-1728B52AA6E4}">
                  <adec:decorative xmlns:adec="http://schemas.microsoft.com/office/drawing/2017/decorative" val="1"/>
                </a:ext>
              </a:extLst>
            </p:cNvPr>
            <p:cNvSpPr>
              <a:spLocks/>
            </p:cNvSpPr>
            <p:nvPr/>
          </p:nvSpPr>
          <p:spPr bwMode="auto">
            <a:xfrm flipV="1">
              <a:off x="5144259" y="3285344"/>
              <a:ext cx="1875874" cy="385753"/>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12" name="Picture 11">
              <a:extLst>
                <a:ext uri="{FF2B5EF4-FFF2-40B4-BE49-F238E27FC236}">
                  <a16:creationId xmlns:a16="http://schemas.microsoft.com/office/drawing/2014/main" id="{C06D6233-C0F5-4286-C32A-EDDE68A18035}"/>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46464" t="31089" r="43968" b="48438"/>
            <a:stretch/>
          </p:blipFill>
          <p:spPr>
            <a:xfrm>
              <a:off x="5068010" y="2277999"/>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55" name="TextBox 54">
              <a:extLst>
                <a:ext uri="{FF2B5EF4-FFF2-40B4-BE49-F238E27FC236}">
                  <a16:creationId xmlns:a16="http://schemas.microsoft.com/office/drawing/2014/main" id="{1F0261D0-6FFA-B4E6-A86E-54B73EA8BBB0}"/>
                </a:ext>
              </a:extLst>
            </p:cNvPr>
            <p:cNvSpPr txBox="1">
              <a:spLocks/>
            </p:cNvSpPr>
            <p:nvPr/>
          </p:nvSpPr>
          <p:spPr>
            <a:xfrm>
              <a:off x="5684974" y="2700090"/>
              <a:ext cx="794448" cy="2183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Facilitator</a:t>
              </a:r>
            </a:p>
          </p:txBody>
        </p:sp>
        <p:sp>
          <p:nvSpPr>
            <p:cNvPr id="56" name="TextBox 55">
              <a:extLst>
                <a:ext uri="{FF2B5EF4-FFF2-40B4-BE49-F238E27FC236}">
                  <a16:creationId xmlns:a16="http://schemas.microsoft.com/office/drawing/2014/main" id="{B2450C8D-3A1C-8AA9-4224-AD08208AEE53}"/>
                </a:ext>
              </a:extLst>
            </p:cNvPr>
            <p:cNvSpPr txBox="1">
              <a:spLocks/>
            </p:cNvSpPr>
            <p:nvPr/>
          </p:nvSpPr>
          <p:spPr>
            <a:xfrm>
              <a:off x="5353015" y="3419931"/>
              <a:ext cx="145836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Public preview</a:t>
              </a:r>
            </a:p>
          </p:txBody>
        </p:sp>
        <p:pic>
          <p:nvPicPr>
            <p:cNvPr id="89" name="Picture 88">
              <a:extLst>
                <a:ext uri="{FF2B5EF4-FFF2-40B4-BE49-F238E27FC236}">
                  <a16:creationId xmlns:a16="http://schemas.microsoft.com/office/drawing/2014/main" id="{87388F86-A2A9-2A73-2F60-2015103672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1454" y="1963519"/>
              <a:ext cx="612888" cy="612888"/>
            </a:xfrm>
            <a:prstGeom prst="rect">
              <a:avLst/>
            </a:prstGeom>
          </p:spPr>
        </p:pic>
      </p:grpSp>
      <p:grpSp>
        <p:nvGrpSpPr>
          <p:cNvPr id="3" name="Group 2">
            <a:extLst>
              <a:ext uri="{FF2B5EF4-FFF2-40B4-BE49-F238E27FC236}">
                <a16:creationId xmlns:a16="http://schemas.microsoft.com/office/drawing/2014/main" id="{2D3178AD-E38F-160E-1560-93A16FB34165}"/>
              </a:ext>
              <a:ext uri="{C183D7F6-B498-43B3-948B-1728B52AA6E4}">
                <adec:decorative xmlns:adec="http://schemas.microsoft.com/office/drawing/2017/decorative" val="1"/>
              </a:ext>
            </a:extLst>
          </p:cNvPr>
          <p:cNvGrpSpPr/>
          <p:nvPr/>
        </p:nvGrpSpPr>
        <p:grpSpPr>
          <a:xfrm>
            <a:off x="5234805" y="3755202"/>
            <a:ext cx="2028373" cy="1693323"/>
            <a:chOff x="5301145" y="3756358"/>
            <a:chExt cx="2028373" cy="1693323"/>
          </a:xfrm>
        </p:grpSpPr>
        <p:grpSp>
          <p:nvGrpSpPr>
            <p:cNvPr id="2" name="Group 1">
              <a:extLst>
                <a:ext uri="{FF2B5EF4-FFF2-40B4-BE49-F238E27FC236}">
                  <a16:creationId xmlns:a16="http://schemas.microsoft.com/office/drawing/2014/main" id="{BAEAE453-C3E4-1479-AD34-21E7A086174C}"/>
                </a:ext>
              </a:extLst>
            </p:cNvPr>
            <p:cNvGrpSpPr/>
            <p:nvPr/>
          </p:nvGrpSpPr>
          <p:grpSpPr>
            <a:xfrm>
              <a:off x="5301145" y="4056902"/>
              <a:ext cx="2028373" cy="1392779"/>
              <a:chOff x="6299721" y="4079598"/>
              <a:chExt cx="2028373" cy="1392779"/>
            </a:xfrm>
          </p:grpSpPr>
          <p:sp>
            <p:nvSpPr>
              <p:cNvPr id="9" name="Rectangle: Top Corners Rounded 8">
                <a:extLst>
                  <a:ext uri="{FF2B5EF4-FFF2-40B4-BE49-F238E27FC236}">
                    <a16:creationId xmlns:a16="http://schemas.microsoft.com/office/drawing/2014/main" id="{3066A9E3-4072-9E0B-2119-4096E3BA397C}"/>
                  </a:ext>
                  <a:ext uri="{C183D7F6-B498-43B3-948B-1728B52AA6E4}">
                    <adec:decorative xmlns:adec="http://schemas.microsoft.com/office/drawing/2017/decorative" val="1"/>
                  </a:ext>
                </a:extLst>
              </p:cNvPr>
              <p:cNvSpPr>
                <a:spLocks/>
              </p:cNvSpPr>
              <p:nvPr/>
            </p:nvSpPr>
            <p:spPr bwMode="auto">
              <a:xfrm flipV="1">
                <a:off x="6375970" y="5086624"/>
                <a:ext cx="1875874" cy="385753"/>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16" name="Picture 15">
                <a:extLst>
                  <a:ext uri="{FF2B5EF4-FFF2-40B4-BE49-F238E27FC236}">
                    <a16:creationId xmlns:a16="http://schemas.microsoft.com/office/drawing/2014/main" id="{6AADD1E7-119F-D64C-F54A-0ED3D064659D}"/>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56691" t="31089" r="33741" b="48438"/>
              <a:stretch/>
            </p:blipFill>
            <p:spPr>
              <a:xfrm>
                <a:off x="6299721" y="4079598"/>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6" name="TextBox 45">
                <a:extLst>
                  <a:ext uri="{FF2B5EF4-FFF2-40B4-BE49-F238E27FC236}">
                    <a16:creationId xmlns:a16="http://schemas.microsoft.com/office/drawing/2014/main" id="{A5284748-0F3F-E272-416F-1F3AC0D1034F}"/>
                  </a:ext>
                </a:extLst>
              </p:cNvPr>
              <p:cNvSpPr txBox="1"/>
              <p:nvPr/>
            </p:nvSpPr>
            <p:spPr>
              <a:xfrm>
                <a:off x="6478211" y="5206458"/>
                <a:ext cx="167139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Generally Available</a:t>
                </a:r>
              </a:p>
            </p:txBody>
          </p:sp>
          <p:sp>
            <p:nvSpPr>
              <p:cNvPr id="57" name="TextBox 56">
                <a:extLst>
                  <a:ext uri="{FF2B5EF4-FFF2-40B4-BE49-F238E27FC236}">
                    <a16:creationId xmlns:a16="http://schemas.microsoft.com/office/drawing/2014/main" id="{128B627B-2590-193E-5CAB-D322ADF119CD}"/>
                  </a:ext>
                </a:extLst>
              </p:cNvPr>
              <p:cNvSpPr txBox="1">
                <a:spLocks/>
              </p:cNvSpPr>
              <p:nvPr/>
            </p:nvSpPr>
            <p:spPr>
              <a:xfrm>
                <a:off x="6464198" y="4501689"/>
                <a:ext cx="1699418" cy="2183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Interpreter</a:t>
                </a:r>
              </a:p>
            </p:txBody>
          </p:sp>
        </p:grpSp>
        <p:pic>
          <p:nvPicPr>
            <p:cNvPr id="91" name="Picture 90">
              <a:extLst>
                <a:ext uri="{FF2B5EF4-FFF2-40B4-BE49-F238E27FC236}">
                  <a16:creationId xmlns:a16="http://schemas.microsoft.com/office/drawing/2014/main" id="{7BA45991-44AD-F5C5-E96B-28D6F72ED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8309" y="3756358"/>
              <a:ext cx="612888" cy="612888"/>
            </a:xfrm>
            <a:prstGeom prst="rect">
              <a:avLst/>
            </a:prstGeom>
          </p:spPr>
        </p:pic>
      </p:grpSp>
      <p:grpSp>
        <p:nvGrpSpPr>
          <p:cNvPr id="15" name="Group 14">
            <a:extLst>
              <a:ext uri="{FF2B5EF4-FFF2-40B4-BE49-F238E27FC236}">
                <a16:creationId xmlns:a16="http://schemas.microsoft.com/office/drawing/2014/main" id="{84182881-D4DB-AAC4-DB67-5DC0D5AD7FA9}"/>
              </a:ext>
              <a:ext uri="{C183D7F6-B498-43B3-948B-1728B52AA6E4}">
                <adec:decorative xmlns:adec="http://schemas.microsoft.com/office/drawing/2017/decorative" val="1"/>
              </a:ext>
            </a:extLst>
          </p:cNvPr>
          <p:cNvGrpSpPr/>
          <p:nvPr/>
        </p:nvGrpSpPr>
        <p:grpSpPr>
          <a:xfrm>
            <a:off x="7528796" y="3900279"/>
            <a:ext cx="2028373" cy="1538294"/>
            <a:chOff x="9404400" y="2132803"/>
            <a:chExt cx="2028373" cy="1538294"/>
          </a:xfrm>
        </p:grpSpPr>
        <p:sp>
          <p:nvSpPr>
            <p:cNvPr id="18" name="Rectangle: Top Corners Rounded 17">
              <a:extLst>
                <a:ext uri="{FF2B5EF4-FFF2-40B4-BE49-F238E27FC236}">
                  <a16:creationId xmlns:a16="http://schemas.microsoft.com/office/drawing/2014/main" id="{24691B49-C81C-5E06-2815-C09F6CEDCE98}"/>
                </a:ext>
                <a:ext uri="{C183D7F6-B498-43B3-948B-1728B52AA6E4}">
                  <adec:decorative xmlns:adec="http://schemas.microsoft.com/office/drawing/2017/decorative" val="1"/>
                </a:ext>
              </a:extLst>
            </p:cNvPr>
            <p:cNvSpPr>
              <a:spLocks/>
            </p:cNvSpPr>
            <p:nvPr/>
          </p:nvSpPr>
          <p:spPr bwMode="auto">
            <a:xfrm flipV="1">
              <a:off x="9480649" y="3285344"/>
              <a:ext cx="1875874" cy="385753"/>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20" name="Picture 19">
              <a:extLst>
                <a:ext uri="{FF2B5EF4-FFF2-40B4-BE49-F238E27FC236}">
                  <a16:creationId xmlns:a16="http://schemas.microsoft.com/office/drawing/2014/main" id="{2905EA1C-81E5-1EE0-362D-6452F0068F2B}"/>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66919" t="31089" r="23514" b="48438"/>
            <a:stretch/>
          </p:blipFill>
          <p:spPr>
            <a:xfrm>
              <a:off x="9404400" y="2277999"/>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60" name="TextBox 59">
              <a:extLst>
                <a:ext uri="{FF2B5EF4-FFF2-40B4-BE49-F238E27FC236}">
                  <a16:creationId xmlns:a16="http://schemas.microsoft.com/office/drawing/2014/main" id="{9EF583E2-D368-21FB-87CE-7A05A59AC25D}"/>
                </a:ext>
              </a:extLst>
            </p:cNvPr>
            <p:cNvSpPr txBox="1">
              <a:spLocks/>
            </p:cNvSpPr>
            <p:nvPr/>
          </p:nvSpPr>
          <p:spPr>
            <a:xfrm>
              <a:off x="9568877" y="2700090"/>
              <a:ext cx="1699418" cy="2183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Project Manager</a:t>
              </a:r>
            </a:p>
          </p:txBody>
        </p:sp>
        <p:sp>
          <p:nvSpPr>
            <p:cNvPr id="61" name="TextBox 60">
              <a:extLst>
                <a:ext uri="{FF2B5EF4-FFF2-40B4-BE49-F238E27FC236}">
                  <a16:creationId xmlns:a16="http://schemas.microsoft.com/office/drawing/2014/main" id="{1F568C77-D105-A9F3-7A6E-47F84353E9F2}"/>
                </a:ext>
              </a:extLst>
            </p:cNvPr>
            <p:cNvSpPr txBox="1">
              <a:spLocks/>
            </p:cNvSpPr>
            <p:nvPr/>
          </p:nvSpPr>
          <p:spPr>
            <a:xfrm>
              <a:off x="9590784" y="3419931"/>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Public preview</a:t>
              </a:r>
            </a:p>
          </p:txBody>
        </p:sp>
        <p:pic>
          <p:nvPicPr>
            <p:cNvPr id="94" name="Picture 93">
              <a:extLst>
                <a:ext uri="{FF2B5EF4-FFF2-40B4-BE49-F238E27FC236}">
                  <a16:creationId xmlns:a16="http://schemas.microsoft.com/office/drawing/2014/main" id="{01FE6995-FDC8-804C-607C-D408AD299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1426" y="2132803"/>
              <a:ext cx="274320" cy="274320"/>
            </a:xfrm>
            <a:prstGeom prst="rect">
              <a:avLst/>
            </a:prstGeom>
          </p:spPr>
        </p:pic>
      </p:grpSp>
      <p:grpSp>
        <p:nvGrpSpPr>
          <p:cNvPr id="24" name="Group 23">
            <a:extLst>
              <a:ext uri="{FF2B5EF4-FFF2-40B4-BE49-F238E27FC236}">
                <a16:creationId xmlns:a16="http://schemas.microsoft.com/office/drawing/2014/main" id="{5A1B7196-5180-DF3A-54A1-349D34EAE51D}"/>
              </a:ext>
              <a:ext uri="{C183D7F6-B498-43B3-948B-1728B52AA6E4}">
                <adec:decorative xmlns:adec="http://schemas.microsoft.com/office/drawing/2017/decorative" val="1"/>
              </a:ext>
            </a:extLst>
          </p:cNvPr>
          <p:cNvGrpSpPr/>
          <p:nvPr/>
        </p:nvGrpSpPr>
        <p:grpSpPr>
          <a:xfrm>
            <a:off x="2940815" y="2058361"/>
            <a:ext cx="2028373" cy="1544514"/>
            <a:chOff x="1748824" y="2039549"/>
            <a:chExt cx="2028373" cy="1544514"/>
          </a:xfrm>
        </p:grpSpPr>
        <p:sp>
          <p:nvSpPr>
            <p:cNvPr id="64" name="Rectangle: Top Corners Rounded 63">
              <a:extLst>
                <a:ext uri="{FF2B5EF4-FFF2-40B4-BE49-F238E27FC236}">
                  <a16:creationId xmlns:a16="http://schemas.microsoft.com/office/drawing/2014/main" id="{5966C2A7-1A4B-0ABA-32CD-5548CFB5D2A7}"/>
                </a:ext>
                <a:ext uri="{C183D7F6-B498-43B3-948B-1728B52AA6E4}">
                  <adec:decorative xmlns:adec="http://schemas.microsoft.com/office/drawing/2017/decorative" val="1"/>
                </a:ext>
              </a:extLst>
            </p:cNvPr>
            <p:cNvSpPr>
              <a:spLocks/>
            </p:cNvSpPr>
            <p:nvPr/>
          </p:nvSpPr>
          <p:spPr bwMode="auto">
            <a:xfrm flipV="1">
              <a:off x="1825073" y="3198310"/>
              <a:ext cx="1875874" cy="385753"/>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65" name="Picture 64">
              <a:extLst>
                <a:ext uri="{FF2B5EF4-FFF2-40B4-BE49-F238E27FC236}">
                  <a16:creationId xmlns:a16="http://schemas.microsoft.com/office/drawing/2014/main" id="{32985BF8-5397-1942-D538-14C80AA0534A}"/>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56691" t="31089" r="33741" b="48438"/>
            <a:stretch/>
          </p:blipFill>
          <p:spPr>
            <a:xfrm>
              <a:off x="1748824" y="2197478"/>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68" name="TextBox 67">
              <a:extLst>
                <a:ext uri="{FF2B5EF4-FFF2-40B4-BE49-F238E27FC236}">
                  <a16:creationId xmlns:a16="http://schemas.microsoft.com/office/drawing/2014/main" id="{63070DBB-2218-EDDC-49E7-E73047C85E84}"/>
                </a:ext>
              </a:extLst>
            </p:cNvPr>
            <p:cNvSpPr txBox="1"/>
            <p:nvPr/>
          </p:nvSpPr>
          <p:spPr>
            <a:xfrm>
              <a:off x="1927314" y="3318144"/>
              <a:ext cx="167139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Generally available</a:t>
              </a:r>
            </a:p>
          </p:txBody>
        </p:sp>
        <p:sp>
          <p:nvSpPr>
            <p:cNvPr id="69" name="TextBox 68">
              <a:extLst>
                <a:ext uri="{FF2B5EF4-FFF2-40B4-BE49-F238E27FC236}">
                  <a16:creationId xmlns:a16="http://schemas.microsoft.com/office/drawing/2014/main" id="{52B34462-C6E8-ADDC-FD02-7BAE56D6506A}"/>
                </a:ext>
              </a:extLst>
            </p:cNvPr>
            <p:cNvSpPr txBox="1">
              <a:spLocks/>
            </p:cNvSpPr>
            <p:nvPr/>
          </p:nvSpPr>
          <p:spPr>
            <a:xfrm>
              <a:off x="1913301" y="2619569"/>
              <a:ext cx="1699418" cy="2183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Researcher</a:t>
              </a:r>
            </a:p>
          </p:txBody>
        </p:sp>
        <p:pic>
          <p:nvPicPr>
            <p:cNvPr id="98" name="Picture 97">
              <a:extLst>
                <a:ext uri="{FF2B5EF4-FFF2-40B4-BE49-F238E27FC236}">
                  <a16:creationId xmlns:a16="http://schemas.microsoft.com/office/drawing/2014/main" id="{B394DEEA-2E20-8714-6062-D083719214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7861" y="2039549"/>
              <a:ext cx="329184" cy="329184"/>
            </a:xfrm>
            <a:prstGeom prst="rect">
              <a:avLst/>
            </a:prstGeom>
          </p:spPr>
        </p:pic>
      </p:grpSp>
      <p:grpSp>
        <p:nvGrpSpPr>
          <p:cNvPr id="19" name="Group 18">
            <a:extLst>
              <a:ext uri="{FF2B5EF4-FFF2-40B4-BE49-F238E27FC236}">
                <a16:creationId xmlns:a16="http://schemas.microsoft.com/office/drawing/2014/main" id="{CA41CCE0-DB5A-CB98-7614-2ABF6D06F2AE}"/>
              </a:ext>
              <a:ext uri="{C183D7F6-B498-43B3-948B-1728B52AA6E4}">
                <adec:decorative xmlns:adec="http://schemas.microsoft.com/office/drawing/2017/decorative" val="1"/>
              </a:ext>
            </a:extLst>
          </p:cNvPr>
          <p:cNvGrpSpPr/>
          <p:nvPr/>
        </p:nvGrpSpPr>
        <p:grpSpPr>
          <a:xfrm>
            <a:off x="5259535" y="2046716"/>
            <a:ext cx="2028373" cy="1538234"/>
            <a:chOff x="5066560" y="4115222"/>
            <a:chExt cx="2028373" cy="1538234"/>
          </a:xfrm>
        </p:grpSpPr>
        <p:sp>
          <p:nvSpPr>
            <p:cNvPr id="66" name="Rectangle: Top Corners Rounded 65">
              <a:extLst>
                <a:ext uri="{FF2B5EF4-FFF2-40B4-BE49-F238E27FC236}">
                  <a16:creationId xmlns:a16="http://schemas.microsoft.com/office/drawing/2014/main" id="{0208BD32-6FCB-E2B2-2681-469A334F6171}"/>
                </a:ext>
                <a:ext uri="{C183D7F6-B498-43B3-948B-1728B52AA6E4}">
                  <adec:decorative xmlns:adec="http://schemas.microsoft.com/office/drawing/2017/decorative" val="1"/>
                </a:ext>
              </a:extLst>
            </p:cNvPr>
            <p:cNvSpPr>
              <a:spLocks/>
            </p:cNvSpPr>
            <p:nvPr/>
          </p:nvSpPr>
          <p:spPr bwMode="auto">
            <a:xfrm flipV="1">
              <a:off x="5142809" y="5267703"/>
              <a:ext cx="1875874" cy="385753"/>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67" name="Picture 66">
              <a:extLst>
                <a:ext uri="{FF2B5EF4-FFF2-40B4-BE49-F238E27FC236}">
                  <a16:creationId xmlns:a16="http://schemas.microsoft.com/office/drawing/2014/main" id="{A5B06097-DBDF-79E6-1D50-479A23D9CE69}"/>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66919" t="31089" r="23514" b="48438"/>
            <a:stretch/>
          </p:blipFill>
          <p:spPr>
            <a:xfrm>
              <a:off x="5066560" y="4260358"/>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86" name="TextBox 85">
              <a:extLst>
                <a:ext uri="{FF2B5EF4-FFF2-40B4-BE49-F238E27FC236}">
                  <a16:creationId xmlns:a16="http://schemas.microsoft.com/office/drawing/2014/main" id="{4889378B-3E7A-E640-DBFD-671722FABEBB}"/>
                </a:ext>
              </a:extLst>
            </p:cNvPr>
            <p:cNvSpPr txBox="1">
              <a:spLocks/>
            </p:cNvSpPr>
            <p:nvPr/>
          </p:nvSpPr>
          <p:spPr>
            <a:xfrm>
              <a:off x="5231037" y="4682449"/>
              <a:ext cx="1699418" cy="2183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Analyst</a:t>
              </a:r>
            </a:p>
          </p:txBody>
        </p:sp>
        <p:sp>
          <p:nvSpPr>
            <p:cNvPr id="88" name="TextBox 87">
              <a:extLst>
                <a:ext uri="{FF2B5EF4-FFF2-40B4-BE49-F238E27FC236}">
                  <a16:creationId xmlns:a16="http://schemas.microsoft.com/office/drawing/2014/main" id="{D514B27F-1950-3A64-0301-2EF0C1FB9774}"/>
                </a:ext>
              </a:extLst>
            </p:cNvPr>
            <p:cNvSpPr txBox="1">
              <a:spLocks/>
            </p:cNvSpPr>
            <p:nvPr/>
          </p:nvSpPr>
          <p:spPr>
            <a:xfrm>
              <a:off x="5252944" y="5402290"/>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Generally available</a:t>
              </a:r>
            </a:p>
          </p:txBody>
        </p:sp>
        <p:pic>
          <p:nvPicPr>
            <p:cNvPr id="99" name="Picture 98">
              <a:extLst>
                <a:ext uri="{FF2B5EF4-FFF2-40B4-BE49-F238E27FC236}">
                  <a16:creationId xmlns:a16="http://schemas.microsoft.com/office/drawing/2014/main" id="{CD81A26A-1C11-1508-FB6D-3B446E55E1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6040" y="4115222"/>
              <a:ext cx="329184" cy="329184"/>
            </a:xfrm>
            <a:prstGeom prst="rect">
              <a:avLst/>
            </a:prstGeom>
          </p:spPr>
        </p:pic>
      </p:grpSp>
      <p:grpSp>
        <p:nvGrpSpPr>
          <p:cNvPr id="21" name="Group 20">
            <a:extLst>
              <a:ext uri="{FF2B5EF4-FFF2-40B4-BE49-F238E27FC236}">
                <a16:creationId xmlns:a16="http://schemas.microsoft.com/office/drawing/2014/main" id="{3A778E6A-9C70-704F-7E69-A090A297BAF1}"/>
              </a:ext>
              <a:ext uri="{C183D7F6-B498-43B3-948B-1728B52AA6E4}">
                <adec:decorative xmlns:adec="http://schemas.microsoft.com/office/drawing/2017/decorative" val="1"/>
              </a:ext>
            </a:extLst>
          </p:cNvPr>
          <p:cNvGrpSpPr/>
          <p:nvPr/>
        </p:nvGrpSpPr>
        <p:grpSpPr>
          <a:xfrm>
            <a:off x="7505912" y="2068396"/>
            <a:ext cx="2028373" cy="1538234"/>
            <a:chOff x="7372898" y="4131294"/>
            <a:chExt cx="2028373" cy="1538234"/>
          </a:xfrm>
        </p:grpSpPr>
        <p:sp>
          <p:nvSpPr>
            <p:cNvPr id="100" name="Rectangle: Top Corners Rounded 99">
              <a:extLst>
                <a:ext uri="{FF2B5EF4-FFF2-40B4-BE49-F238E27FC236}">
                  <a16:creationId xmlns:a16="http://schemas.microsoft.com/office/drawing/2014/main" id="{DDE6AF4B-1595-55FE-7855-7ED09AE76F83}"/>
                </a:ext>
                <a:ext uri="{C183D7F6-B498-43B3-948B-1728B52AA6E4}">
                  <adec:decorative xmlns:adec="http://schemas.microsoft.com/office/drawing/2017/decorative" val="1"/>
                </a:ext>
              </a:extLst>
            </p:cNvPr>
            <p:cNvSpPr>
              <a:spLocks/>
            </p:cNvSpPr>
            <p:nvPr/>
          </p:nvSpPr>
          <p:spPr bwMode="auto">
            <a:xfrm flipV="1">
              <a:off x="7449147" y="5283775"/>
              <a:ext cx="1875874" cy="385753"/>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w="3175">
                  <a:noFill/>
                </a:ln>
                <a:solidFill>
                  <a:srgbClr val="FFFFFF"/>
                </a:solidFill>
                <a:effectLst/>
                <a:uLnTx/>
                <a:uFillTx/>
                <a:latin typeface="Segoe UI Semibold"/>
                <a:ea typeface="+mn-ea"/>
                <a:cs typeface="Segoe UI"/>
              </a:endParaRPr>
            </a:p>
          </p:txBody>
        </p:sp>
        <p:pic>
          <p:nvPicPr>
            <p:cNvPr id="101" name="Picture 100">
              <a:extLst>
                <a:ext uri="{FF2B5EF4-FFF2-40B4-BE49-F238E27FC236}">
                  <a16:creationId xmlns:a16="http://schemas.microsoft.com/office/drawing/2014/main" id="{D86A2FB8-9654-3226-D1E6-9E0EBC912874}"/>
                </a:ext>
                <a:ext uri="{C183D7F6-B498-43B3-948B-1728B52AA6E4}">
                  <adec:decorative xmlns:adec="http://schemas.microsoft.com/office/drawing/2017/decorative" val="1"/>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sharpenSoften amount="-100000"/>
                      </a14:imgEffect>
                    </a14:imgLayer>
                  </a14:imgProps>
                </a:ext>
              </a:extLst>
            </a:blip>
            <a:srcRect l="66919" t="31089" r="23514" b="48438"/>
            <a:stretch/>
          </p:blipFill>
          <p:spPr>
            <a:xfrm>
              <a:off x="7372898" y="4276430"/>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102" name="TextBox 101">
              <a:extLst>
                <a:ext uri="{FF2B5EF4-FFF2-40B4-BE49-F238E27FC236}">
                  <a16:creationId xmlns:a16="http://schemas.microsoft.com/office/drawing/2014/main" id="{725276D7-DFCB-01C1-7DE5-D2090ACC7D96}"/>
                </a:ext>
              </a:extLst>
            </p:cNvPr>
            <p:cNvSpPr txBox="1">
              <a:spLocks/>
            </p:cNvSpPr>
            <p:nvPr/>
          </p:nvSpPr>
          <p:spPr>
            <a:xfrm>
              <a:off x="7537375" y="4698521"/>
              <a:ext cx="1699418" cy="2183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Skills</a:t>
              </a:r>
            </a:p>
          </p:txBody>
        </p:sp>
        <p:sp>
          <p:nvSpPr>
            <p:cNvPr id="103" name="TextBox 102">
              <a:extLst>
                <a:ext uri="{FF2B5EF4-FFF2-40B4-BE49-F238E27FC236}">
                  <a16:creationId xmlns:a16="http://schemas.microsoft.com/office/drawing/2014/main" id="{4D6343D4-EE1C-B6EE-FE0C-6F63D0A147E7}"/>
                </a:ext>
              </a:extLst>
            </p:cNvPr>
            <p:cNvSpPr txBox="1">
              <a:spLocks/>
            </p:cNvSpPr>
            <p:nvPr/>
          </p:nvSpPr>
          <p:spPr>
            <a:xfrm>
              <a:off x="7467316" y="5393932"/>
              <a:ext cx="1769477"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8D4">
                      <a:lumMod val="75000"/>
                    </a:srgbClr>
                  </a:solidFill>
                  <a:effectLst/>
                  <a:uLnTx/>
                  <a:uFillTx/>
                  <a:latin typeface="Segoe UI Semibold"/>
                  <a:ea typeface="+mn-ea"/>
                  <a:cs typeface="+mn-cs"/>
                </a:rPr>
                <a:t>Frontier</a:t>
              </a:r>
            </a:p>
          </p:txBody>
        </p:sp>
        <p:pic>
          <p:nvPicPr>
            <p:cNvPr id="104" name="Picture 103">
              <a:extLst>
                <a:ext uri="{FF2B5EF4-FFF2-40B4-BE49-F238E27FC236}">
                  <a16:creationId xmlns:a16="http://schemas.microsoft.com/office/drawing/2014/main" id="{1743F08D-B755-DC10-C595-118F8F1D8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2378" y="4131294"/>
              <a:ext cx="329184" cy="329184"/>
            </a:xfrm>
            <a:prstGeom prst="rect">
              <a:avLst/>
            </a:prstGeom>
          </p:spPr>
        </p:pic>
      </p:grpSp>
    </p:spTree>
    <p:extLst>
      <p:ext uri="{BB962C8B-B14F-4D97-AF65-F5344CB8AC3E}">
        <p14:creationId xmlns:p14="http://schemas.microsoft.com/office/powerpoint/2010/main" val="15787975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500" y="2792795"/>
            <a:ext cx="4179404" cy="1661993"/>
          </a:xfrm>
          <a:prstGeom prst="rect">
            <a:avLst/>
          </a:prstGeom>
        </p:spPr>
        <p:txBody>
          <a:bodyPr/>
          <a:lstStyle/>
          <a:p>
            <a:r>
              <a:rPr lang="en-US" spc="0"/>
              <a:t>Discover agents that are relevant for you</a:t>
            </a:r>
          </a:p>
        </p:txBody>
      </p:sp>
    </p:spTree>
    <p:extLst>
      <p:ext uri="{BB962C8B-B14F-4D97-AF65-F5344CB8AC3E}">
        <p14:creationId xmlns:p14="http://schemas.microsoft.com/office/powerpoint/2010/main" val="16194256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9">
            <a:extLst>
              <a:ext uri="{FF2B5EF4-FFF2-40B4-BE49-F238E27FC236}">
                <a16:creationId xmlns:a16="http://schemas.microsoft.com/office/drawing/2014/main" id="{D9202121-5DFC-80AD-622D-22ABC6EAD6B7}"/>
              </a:ext>
            </a:extLst>
          </p:cNvPr>
          <p:cNvSpPr txBox="1">
            <a:spLocks noGrp="1"/>
          </p:cNvSpPr>
          <p:nvPr>
            <p:ph type="title" idx="4294967295"/>
          </p:nvPr>
        </p:nvSpPr>
        <p:spPr>
          <a:xfrm>
            <a:off x="628703" y="457200"/>
            <a:ext cx="110172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a:ln>
                  <a:noFill/>
                </a:ln>
                <a:solidFill>
                  <a:srgbClr val="000000"/>
                </a:solidFill>
                <a:effectLst/>
                <a:uLnTx/>
                <a:uFillTx/>
                <a:latin typeface="Segoe Sans Display Semibold" pitchFamily="2" charset="0"/>
                <a:ea typeface="+mn-ea"/>
                <a:cs typeface="Segoe Sans Display Semibold" pitchFamily="2" charset="0"/>
              </a:rPr>
              <a:t>Agent Store</a:t>
            </a:r>
          </a:p>
        </p:txBody>
      </p:sp>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Discover agents</a:t>
            </a:r>
          </a:p>
        </p:txBody>
      </p:sp>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Deploy quickly</a:t>
            </a:r>
          </a:p>
        </p:txBody>
      </p:sp>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rgbClr val="B447C8"/>
                </a:solidFill>
                <a:effectLst/>
                <a:uLnTx/>
                <a:uFillTx/>
                <a:latin typeface="Segoe Sans Display Semibold" pitchFamily="2" charset="0"/>
                <a:ea typeface="+mn-ea"/>
                <a:cs typeface="Segoe Sans Display Semibold" pitchFamily="2" charset="0"/>
              </a:rPr>
              <a:t>Admin control </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Personalized experience on an integrated platform to discover agents from Microsoft, partners, and your own organization.</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Accelerate results with ready-to-deploy agents that help boost efficiency and enable smarter decisions.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Agents are validated for security, compliance, and performance, and IT retains full control and oversight.  </a:t>
            </a:r>
          </a:p>
        </p:txBody>
      </p:sp>
      <p:pic>
        <p:nvPicPr>
          <p:cNvPr id="2" name="Picture 1" descr="A screenshot of a computer">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0" name="Picture 29" descr="A screenshot of a computer">
            <a:extLst>
              <a:ext uri="{FF2B5EF4-FFF2-40B4-BE49-F238E27FC236}">
                <a16:creationId xmlns:a16="http://schemas.microsoft.com/office/drawing/2014/main" id="{5482E007-D8D9-3CFA-0950-1B7354E8287E}"/>
              </a:ext>
            </a:extLst>
          </p:cNvPr>
          <p:cNvPicPr>
            <a:picLocks noChangeAspect="1"/>
          </p:cNvPicPr>
          <p:nvPr/>
        </p:nvPicPr>
        <p:blipFill>
          <a:blip r:embed="rId4"/>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1" name="Picture 30" descr="A screenshot of a web page">
            <a:extLst>
              <a:ext uri="{FF2B5EF4-FFF2-40B4-BE49-F238E27FC236}">
                <a16:creationId xmlns:a16="http://schemas.microsoft.com/office/drawing/2014/main" id="{44D20025-30F6-F5DD-0FFA-209F26D11A0D}"/>
              </a:ext>
            </a:extLst>
          </p:cNvPr>
          <p:cNvPicPr>
            <a:picLocks noChangeAspect="1"/>
          </p:cNvPicPr>
          <p:nvPr/>
        </p:nvPicPr>
        <p:blipFill>
          <a:blip r:embed="rId5"/>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 uri="{C183D7F6-B498-43B3-948B-1728B52AA6E4}">
                <adec:decorative xmlns:adec="http://schemas.microsoft.com/office/drawing/2017/decorative" val="1"/>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 uri="{C183D7F6-B498-43B3-948B-1728B52AA6E4}">
                <adec:decorative xmlns:adec="http://schemas.microsoft.com/office/drawing/2017/decorative" val="1"/>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 uri="{C183D7F6-B498-43B3-948B-1728B52AA6E4}">
                <adec:decorative xmlns:adec="http://schemas.microsoft.com/office/drawing/2017/decorative" val="1"/>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 uri="{C183D7F6-B498-43B3-948B-1728B52AA6E4}">
                <adec:decorative xmlns:adec="http://schemas.microsoft.com/office/drawing/2017/decorative" val="1"/>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 uri="{C183D7F6-B498-43B3-948B-1728B52AA6E4}">
                <adec:decorative xmlns:adec="http://schemas.microsoft.com/office/drawing/2017/decorative" val="1"/>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 uri="{C183D7F6-B498-43B3-948B-1728B52AA6E4}">
                <adec:decorative xmlns:adec="http://schemas.microsoft.com/office/drawing/2017/decorative" val="1"/>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
        <p:nvSpPr>
          <p:cNvPr id="16" name="Title 15">
            <a:extLst>
              <a:ext uri="{FF2B5EF4-FFF2-40B4-BE49-F238E27FC236}">
                <a16:creationId xmlns:a16="http://schemas.microsoft.com/office/drawing/2014/main" id="{F27D2633-1816-0C45-E91C-D488E6C375B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96936748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500" y="2792795"/>
            <a:ext cx="4179404" cy="2308324"/>
          </a:xfrm>
          <a:prstGeom prst="rect">
            <a:avLst/>
          </a:prstGeom>
        </p:spPr>
        <p:txBody>
          <a:bodyPr/>
          <a:lstStyle/>
          <a:p>
            <a:r>
              <a:rPr lang="en-US" spc="0"/>
              <a:t>Introduction to Agent Templates in Copilot Studio </a:t>
            </a:r>
            <a:r>
              <a:rPr lang="en-US"/>
              <a:t>a</a:t>
            </a:r>
            <a:r>
              <a:rPr lang="en-US" spc="0"/>
              <a:t>gent </a:t>
            </a:r>
            <a:r>
              <a:rPr lang="en-US"/>
              <a:t>b</a:t>
            </a:r>
            <a:r>
              <a:rPr lang="en-US" spc="0"/>
              <a:t>uilder </a:t>
            </a: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7233-5482-5D42-86E9-03F77EE50C7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517327B-45F3-F4B5-F8E2-D38974892AE1}"/>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sz="3600"/>
              <a:t>Start creating agents using Agent Templates </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13" name="Rectangle: Rounded Corners 12">
            <a:extLst>
              <a:ext uri="{FF2B5EF4-FFF2-40B4-BE49-F238E27FC236}">
                <a16:creationId xmlns:a16="http://schemas.microsoft.com/office/drawing/2014/main" id="{E3C6615C-C2FD-366A-BD6A-40B95E7C7D5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8BB37F91-CAE7-A09F-3C02-07B6CBCB1DB2}"/>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A54311E1-E0C7-4229-ADEA-D397B9626961}"/>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59DA9350-B880-1BD7-73E8-9611DAE7DAC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69A4547-9857-BDAE-CAC8-284BBA4E7A9D}"/>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7B7520C9-7133-B995-DC70-0729BA549F8C}"/>
              </a:ext>
            </a:extLst>
          </p:cNvPr>
          <p:cNvSpPr txBox="1"/>
          <p:nvPr/>
        </p:nvSpPr>
        <p:spPr>
          <a:xfrm>
            <a:off x="527431" y="1093131"/>
            <a:ext cx="110793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hlinkClick r:id="rId3"/>
              </a:rPr>
              <a:t>Agent Templates </a:t>
            </a:r>
            <a:r>
              <a:rPr kumimoji="0" lang="en-US" sz="1600" b="0" i="0" u="none" strike="noStrike" kern="1200" cap="none" spc="0" normalizeH="0" baseline="0" noProof="0">
                <a:ln>
                  <a:noFill/>
                </a:ln>
                <a:solidFill>
                  <a:srgbClr val="000000"/>
                </a:solidFill>
                <a:effectLst/>
                <a:uLnTx/>
                <a:uFillTx/>
                <a:latin typeface="Segoe UI"/>
                <a:ea typeface="+mn-ea"/>
                <a:cs typeface="+mn-cs"/>
              </a:rPr>
              <a:t>are part of Copilot Studio agent builder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Get started with agent templates </a:t>
            </a:r>
            <a:r>
              <a:rPr kumimoji="0" lang="en-US" sz="1600" b="0" i="0" u="none" strike="noStrike" kern="1200" cap="none" spc="0" normalizeH="0" baseline="0" noProof="0">
                <a:ln>
                  <a:noFill/>
                </a:ln>
                <a:solidFill>
                  <a:srgbClr val="000000"/>
                </a:solidFill>
                <a:effectLst/>
                <a:uLnTx/>
                <a:uFillTx/>
                <a:latin typeface="Segoe UI"/>
                <a:ea typeface="+mn-ea"/>
                <a:cs typeface="+mn-cs"/>
              </a:rPr>
              <a:t>by selecting “</a:t>
            </a:r>
            <a:r>
              <a:rPr lang="en-US" sz="1600">
                <a:solidFill>
                  <a:srgbClr val="000000"/>
                </a:solidFill>
                <a:latin typeface="Segoe UI"/>
              </a:rPr>
              <a:t>Create</a:t>
            </a:r>
            <a:r>
              <a:rPr kumimoji="0" lang="en-US" sz="1600" b="0" i="0" u="none" strike="noStrike" kern="1200" cap="none" spc="0" normalizeH="0" baseline="0" noProof="0">
                <a:ln>
                  <a:noFill/>
                </a:ln>
                <a:solidFill>
                  <a:srgbClr val="000000"/>
                </a:solidFill>
                <a:effectLst/>
                <a:uLnTx/>
                <a:uFillTx/>
                <a:latin typeface="Segoe UI"/>
                <a:ea typeface="+mn-ea"/>
                <a:cs typeface="+mn-cs"/>
              </a:rPr>
              <a:t> agents” in the left hand pane of Copilot Chat. Search for a specific template or browse the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Agent Templates from Microsoft to try today:</a:t>
            </a:r>
          </a:p>
        </p:txBody>
      </p:sp>
      <p:sp>
        <p:nvSpPr>
          <p:cNvPr id="17" name="TextBox 16">
            <a:extLst>
              <a:ext uri="{FF2B5EF4-FFF2-40B4-BE49-F238E27FC236}">
                <a16:creationId xmlns:a16="http://schemas.microsoft.com/office/drawing/2014/main" id="{687A6895-A57E-03C4-079E-7E9AEB41AD7E}"/>
              </a:ext>
            </a:extLst>
          </p:cNvPr>
          <p:cNvSpPr txBox="1"/>
          <p:nvPr/>
        </p:nvSpPr>
        <p:spPr>
          <a:xfrm>
            <a:off x="691156" y="2668951"/>
            <a:ext cx="1881089" cy="30777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Prompt coach</a:t>
            </a:r>
          </a:p>
        </p:txBody>
      </p:sp>
      <p:sp>
        <p:nvSpPr>
          <p:cNvPr id="18" name="TextBox 17">
            <a:extLst>
              <a:ext uri="{FF2B5EF4-FFF2-40B4-BE49-F238E27FC236}">
                <a16:creationId xmlns:a16="http://schemas.microsoft.com/office/drawing/2014/main" id="{3F9AF1DE-8FD4-5D6D-16DA-1AECB87A74FD}"/>
              </a:ext>
            </a:extLst>
          </p:cNvPr>
          <p:cNvSpPr txBox="1"/>
          <p:nvPr/>
        </p:nvSpPr>
        <p:spPr>
          <a:xfrm>
            <a:off x="689655" y="3889338"/>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effective Copilot prompts</a:t>
            </a:r>
          </a:p>
        </p:txBody>
      </p:sp>
      <p:sp>
        <p:nvSpPr>
          <p:cNvPr id="8" name="TextBox 7">
            <a:extLst>
              <a:ext uri="{FF2B5EF4-FFF2-40B4-BE49-F238E27FC236}">
                <a16:creationId xmlns:a16="http://schemas.microsoft.com/office/drawing/2014/main" id="{388CE40C-4FA1-DCD4-F152-4512475F7CC9}"/>
              </a:ext>
            </a:extLst>
          </p:cNvPr>
          <p:cNvSpPr txBox="1"/>
          <p:nvPr/>
        </p:nvSpPr>
        <p:spPr>
          <a:xfrm>
            <a:off x="3022073" y="2668951"/>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Idea coach</a:t>
            </a:r>
          </a:p>
        </p:txBody>
      </p:sp>
      <p:sp>
        <p:nvSpPr>
          <p:cNvPr id="9" name="TextBox 8">
            <a:extLst>
              <a:ext uri="{FF2B5EF4-FFF2-40B4-BE49-F238E27FC236}">
                <a16:creationId xmlns:a16="http://schemas.microsoft.com/office/drawing/2014/main" id="{F0077FD0-4E98-A632-F425-470B95401EBB}"/>
              </a:ext>
            </a:extLst>
          </p:cNvPr>
          <p:cNvSpPr txBox="1"/>
          <p:nvPr/>
        </p:nvSpPr>
        <p:spPr>
          <a:xfrm>
            <a:off x="2858419" y="3889337"/>
            <a:ext cx="2009119" cy="1846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brainstorming assistance</a:t>
            </a:r>
          </a:p>
        </p:txBody>
      </p:sp>
      <p:sp>
        <p:nvSpPr>
          <p:cNvPr id="11" name="TextBox 10">
            <a:extLst>
              <a:ext uri="{FF2B5EF4-FFF2-40B4-BE49-F238E27FC236}">
                <a16:creationId xmlns:a16="http://schemas.microsoft.com/office/drawing/2014/main" id="{3C541790-C3C0-AA72-635F-01BC195A773F}"/>
              </a:ext>
            </a:extLst>
          </p:cNvPr>
          <p:cNvSpPr txBox="1"/>
          <p:nvPr/>
        </p:nvSpPr>
        <p:spPr>
          <a:xfrm>
            <a:off x="5244256" y="2668951"/>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Writing coach</a:t>
            </a:r>
          </a:p>
        </p:txBody>
      </p:sp>
      <p:sp>
        <p:nvSpPr>
          <p:cNvPr id="12" name="TextBox 11">
            <a:extLst>
              <a:ext uri="{FF2B5EF4-FFF2-40B4-BE49-F238E27FC236}">
                <a16:creationId xmlns:a16="http://schemas.microsoft.com/office/drawing/2014/main" id="{3501C5A4-8A49-7BB8-45B2-3628F343B81F}"/>
              </a:ext>
            </a:extLst>
          </p:cNvPr>
          <p:cNvSpPr txBox="1"/>
          <p:nvPr/>
        </p:nvSpPr>
        <p:spPr>
          <a:xfrm>
            <a:off x="5166575" y="3889338"/>
            <a:ext cx="1884090" cy="1846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Refine your writing</a:t>
            </a:r>
          </a:p>
        </p:txBody>
      </p:sp>
      <p:sp>
        <p:nvSpPr>
          <p:cNvPr id="5" name="TextBox 4">
            <a:extLst>
              <a:ext uri="{FF2B5EF4-FFF2-40B4-BE49-F238E27FC236}">
                <a16:creationId xmlns:a16="http://schemas.microsoft.com/office/drawing/2014/main" id="{941FF83B-34DE-F18C-9095-4F7AE560394F}"/>
              </a:ext>
            </a:extLst>
          </p:cNvPr>
          <p:cNvSpPr txBox="1"/>
          <p:nvPr/>
        </p:nvSpPr>
        <p:spPr>
          <a:xfrm>
            <a:off x="7497342" y="2668951"/>
            <a:ext cx="1699476"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Career coach</a:t>
            </a:r>
          </a:p>
        </p:txBody>
      </p:sp>
      <p:sp>
        <p:nvSpPr>
          <p:cNvPr id="6" name="TextBox 5">
            <a:extLst>
              <a:ext uri="{FF2B5EF4-FFF2-40B4-BE49-F238E27FC236}">
                <a16:creationId xmlns:a16="http://schemas.microsoft.com/office/drawing/2014/main" id="{9192DEB7-CC98-8759-5CBB-FCE290545CF7}"/>
              </a:ext>
            </a:extLst>
          </p:cNvPr>
          <p:cNvSpPr txBox="1"/>
          <p:nvPr/>
        </p:nvSpPr>
        <p:spPr>
          <a:xfrm>
            <a:off x="7405035" y="3889338"/>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personalized career advice and action plans</a:t>
            </a:r>
          </a:p>
        </p:txBody>
      </p:sp>
      <p:sp>
        <p:nvSpPr>
          <p:cNvPr id="14" name="TextBox 13">
            <a:extLst>
              <a:ext uri="{FF2B5EF4-FFF2-40B4-BE49-F238E27FC236}">
                <a16:creationId xmlns:a16="http://schemas.microsoft.com/office/drawing/2014/main" id="{7435C4C6-7988-8D1B-6B6F-B464450C872C}"/>
              </a:ext>
            </a:extLst>
          </p:cNvPr>
          <p:cNvSpPr txBox="1"/>
          <p:nvPr/>
        </p:nvSpPr>
        <p:spPr>
          <a:xfrm>
            <a:off x="9618231" y="2668951"/>
            <a:ext cx="1849624"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Learning coach</a:t>
            </a:r>
          </a:p>
        </p:txBody>
      </p:sp>
      <p:sp>
        <p:nvSpPr>
          <p:cNvPr id="15" name="TextBox 14">
            <a:extLst>
              <a:ext uri="{FF2B5EF4-FFF2-40B4-BE49-F238E27FC236}">
                <a16:creationId xmlns:a16="http://schemas.microsoft.com/office/drawing/2014/main" id="{56A22586-C8DA-B3CA-F74F-6BE1F7A98538}"/>
              </a:ext>
            </a:extLst>
          </p:cNvPr>
          <p:cNvSpPr txBox="1"/>
          <p:nvPr/>
        </p:nvSpPr>
        <p:spPr>
          <a:xfrm>
            <a:off x="9643494" y="3889338"/>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Learn about topics and refine your skills</a:t>
            </a:r>
          </a:p>
        </p:txBody>
      </p:sp>
      <p:sp>
        <p:nvSpPr>
          <p:cNvPr id="20" name="TextBox 19">
            <a:extLst>
              <a:ext uri="{FF2B5EF4-FFF2-40B4-BE49-F238E27FC236}">
                <a16:creationId xmlns:a16="http://schemas.microsoft.com/office/drawing/2014/main" id="{C4521114-E95F-0327-694F-23903DC3E433}"/>
              </a:ext>
            </a:extLst>
          </p:cNvPr>
          <p:cNvSpPr txBox="1"/>
          <p:nvPr/>
        </p:nvSpPr>
        <p:spPr>
          <a:xfrm>
            <a:off x="664417" y="6135277"/>
            <a:ext cx="11242661"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Besides the agents from Microsoft, your organization may have created agents for you to use as well. You can view these in the “Built for your org” section in the agent library.</a:t>
            </a:r>
          </a:p>
        </p:txBody>
      </p:sp>
      <p:pic>
        <p:nvPicPr>
          <p:cNvPr id="21" name="Picture 20">
            <a:extLst>
              <a:ext uri="{FF2B5EF4-FFF2-40B4-BE49-F238E27FC236}">
                <a16:creationId xmlns:a16="http://schemas.microsoft.com/office/drawing/2014/main" id="{DE2B0EC8-ECC5-D5B5-68D0-BC706701AD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18348" y="3012475"/>
            <a:ext cx="626706" cy="626704"/>
          </a:xfrm>
          <a:prstGeom prst="rect">
            <a:avLst/>
          </a:prstGeom>
        </p:spPr>
      </p:pic>
      <p:pic>
        <p:nvPicPr>
          <p:cNvPr id="22" name="Picture 21">
            <a:extLst>
              <a:ext uri="{FF2B5EF4-FFF2-40B4-BE49-F238E27FC236}">
                <a16:creationId xmlns:a16="http://schemas.microsoft.com/office/drawing/2014/main" id="{C7BBCAD2-2251-70BA-08AB-8855E8769C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49625" y="3012475"/>
            <a:ext cx="626706" cy="626704"/>
          </a:xfrm>
          <a:prstGeom prst="rect">
            <a:avLst/>
          </a:prstGeom>
        </p:spPr>
      </p:pic>
      <p:pic>
        <p:nvPicPr>
          <p:cNvPr id="23" name="Picture 22">
            <a:extLst>
              <a:ext uri="{FF2B5EF4-FFF2-40B4-BE49-F238E27FC236}">
                <a16:creationId xmlns:a16="http://schemas.microsoft.com/office/drawing/2014/main" id="{DAF8040E-7BB3-8D69-A1E9-B45CCA8B044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07885" y="3014709"/>
            <a:ext cx="626706" cy="626704"/>
          </a:xfrm>
          <a:prstGeom prst="rect">
            <a:avLst/>
          </a:prstGeom>
        </p:spPr>
      </p:pic>
      <p:pic>
        <p:nvPicPr>
          <p:cNvPr id="24" name="Picture 23">
            <a:extLst>
              <a:ext uri="{FF2B5EF4-FFF2-40B4-BE49-F238E27FC236}">
                <a16:creationId xmlns:a16="http://schemas.microsoft.com/office/drawing/2014/main" id="{AFD5101B-FDF3-A632-7B06-463C63D8C9D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033727" y="3014709"/>
            <a:ext cx="626706" cy="626704"/>
          </a:xfrm>
          <a:prstGeom prst="rect">
            <a:avLst/>
          </a:prstGeom>
        </p:spPr>
      </p:pic>
      <p:pic>
        <p:nvPicPr>
          <p:cNvPr id="25" name="Picture 24">
            <a:extLst>
              <a:ext uri="{FF2B5EF4-FFF2-40B4-BE49-F238E27FC236}">
                <a16:creationId xmlns:a16="http://schemas.microsoft.com/office/drawing/2014/main" id="{17B2DE95-7622-8C5B-B43C-EB6EA2052B7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72186" y="3012475"/>
            <a:ext cx="626706" cy="626704"/>
          </a:xfrm>
          <a:prstGeom prst="rect">
            <a:avLst/>
          </a:prstGeom>
        </p:spPr>
      </p:pic>
      <p:sp>
        <p:nvSpPr>
          <p:cNvPr id="2" name="TextBox 1">
            <a:extLst>
              <a:ext uri="{FF2B5EF4-FFF2-40B4-BE49-F238E27FC236}">
                <a16:creationId xmlns:a16="http://schemas.microsoft.com/office/drawing/2014/main" id="{E0C52783-DB8E-CF10-8F3C-2ACBD6312519}"/>
              </a:ext>
            </a:extLst>
          </p:cNvPr>
          <p:cNvSpPr txBox="1"/>
          <p:nvPr/>
        </p:nvSpPr>
        <p:spPr>
          <a:xfrm>
            <a:off x="527431" y="6616896"/>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sp>
        <p:nvSpPr>
          <p:cNvPr id="26" name="Rectangle: Rounded Corners 25">
            <a:extLst>
              <a:ext uri="{FF2B5EF4-FFF2-40B4-BE49-F238E27FC236}">
                <a16:creationId xmlns:a16="http://schemas.microsoft.com/office/drawing/2014/main" id="{63E1EE34-1092-B613-FC16-BC37429F9762}"/>
              </a:ext>
              <a:ext uri="{C183D7F6-B498-43B3-948B-1728B52AA6E4}">
                <adec:decorative xmlns:adec="http://schemas.microsoft.com/office/drawing/2017/decorative" val="1"/>
              </a:ext>
            </a:extLst>
          </p:cNvPr>
          <p:cNvSpPr>
            <a:spLocks/>
          </p:cNvSpPr>
          <p:nvPr/>
        </p:nvSpPr>
        <p:spPr bwMode="auto">
          <a:xfrm>
            <a:off x="9500648" y="4415393"/>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8374C6F9-BAF5-CEAE-58A0-F1FE6B731E11}"/>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27">
            <a:extLst>
              <a:ext uri="{FF2B5EF4-FFF2-40B4-BE49-F238E27FC236}">
                <a16:creationId xmlns:a16="http://schemas.microsoft.com/office/drawing/2014/main" id="{509E7C2A-950C-8C32-20DC-1FFD307A5B3F}"/>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C10BC839-6465-69AA-CC46-03F221AF9DA1}"/>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29">
            <a:extLst>
              <a:ext uri="{FF2B5EF4-FFF2-40B4-BE49-F238E27FC236}">
                <a16:creationId xmlns:a16="http://schemas.microsoft.com/office/drawing/2014/main" id="{C56A8DAB-72F7-619B-DEAA-392CE4D01827}"/>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C38CA269-B54C-1464-661F-633F2CCC50B1}"/>
              </a:ext>
            </a:extLst>
          </p:cNvPr>
          <p:cNvSpPr txBox="1"/>
          <p:nvPr/>
        </p:nvSpPr>
        <p:spPr>
          <a:xfrm>
            <a:off x="685295" y="4447929"/>
            <a:ext cx="1881089" cy="30777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Customer Insights</a:t>
            </a:r>
          </a:p>
        </p:txBody>
      </p:sp>
      <p:sp>
        <p:nvSpPr>
          <p:cNvPr id="32" name="TextBox 31">
            <a:extLst>
              <a:ext uri="{FF2B5EF4-FFF2-40B4-BE49-F238E27FC236}">
                <a16:creationId xmlns:a16="http://schemas.microsoft.com/office/drawing/2014/main" id="{32A6BA0B-07CF-1B5A-1570-DE6888527B9C}"/>
              </a:ext>
            </a:extLst>
          </p:cNvPr>
          <p:cNvSpPr txBox="1"/>
          <p:nvPr/>
        </p:nvSpPr>
        <p:spPr>
          <a:xfrm>
            <a:off x="683794" y="5668316"/>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to know your customers </a:t>
            </a:r>
          </a:p>
        </p:txBody>
      </p:sp>
      <p:sp>
        <p:nvSpPr>
          <p:cNvPr id="33" name="TextBox 32">
            <a:extLst>
              <a:ext uri="{FF2B5EF4-FFF2-40B4-BE49-F238E27FC236}">
                <a16:creationId xmlns:a16="http://schemas.microsoft.com/office/drawing/2014/main" id="{0E78C0A8-6A31-308A-8D7D-007D48FF8633}"/>
              </a:ext>
            </a:extLst>
          </p:cNvPr>
          <p:cNvSpPr txBox="1"/>
          <p:nvPr/>
        </p:nvSpPr>
        <p:spPr>
          <a:xfrm>
            <a:off x="3016212" y="4392961"/>
            <a:ext cx="1696175" cy="523220"/>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Interview Questions</a:t>
            </a:r>
          </a:p>
        </p:txBody>
      </p:sp>
      <p:sp>
        <p:nvSpPr>
          <p:cNvPr id="34" name="TextBox 33">
            <a:extLst>
              <a:ext uri="{FF2B5EF4-FFF2-40B4-BE49-F238E27FC236}">
                <a16:creationId xmlns:a16="http://schemas.microsoft.com/office/drawing/2014/main" id="{65B2EC8D-425A-F1D8-7458-5B7910972C3B}"/>
              </a:ext>
            </a:extLst>
          </p:cNvPr>
          <p:cNvSpPr txBox="1"/>
          <p:nvPr/>
        </p:nvSpPr>
        <p:spPr>
          <a:xfrm>
            <a:off x="2852558" y="5668315"/>
            <a:ext cx="2009119"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Generate professional interview questions </a:t>
            </a:r>
          </a:p>
        </p:txBody>
      </p:sp>
      <p:sp>
        <p:nvSpPr>
          <p:cNvPr id="35" name="TextBox 34">
            <a:extLst>
              <a:ext uri="{FF2B5EF4-FFF2-40B4-BE49-F238E27FC236}">
                <a16:creationId xmlns:a16="http://schemas.microsoft.com/office/drawing/2014/main" id="{7E8AF5CF-CC11-D7FA-AB39-FEA7A07DDD4A}"/>
              </a:ext>
            </a:extLst>
          </p:cNvPr>
          <p:cNvSpPr txBox="1"/>
          <p:nvPr/>
        </p:nvSpPr>
        <p:spPr>
          <a:xfrm>
            <a:off x="5238395" y="4447929"/>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Meeting coach</a:t>
            </a:r>
          </a:p>
        </p:txBody>
      </p:sp>
      <p:sp>
        <p:nvSpPr>
          <p:cNvPr id="36" name="TextBox 35">
            <a:extLst>
              <a:ext uri="{FF2B5EF4-FFF2-40B4-BE49-F238E27FC236}">
                <a16:creationId xmlns:a16="http://schemas.microsoft.com/office/drawing/2014/main" id="{18EADEA5-67C2-17EA-2873-DAF79D903E3A}"/>
              </a:ext>
            </a:extLst>
          </p:cNvPr>
          <p:cNvSpPr txBox="1"/>
          <p:nvPr/>
        </p:nvSpPr>
        <p:spPr>
          <a:xfrm>
            <a:off x="5160714" y="5668316"/>
            <a:ext cx="1884090" cy="369332"/>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and run effective meetings </a:t>
            </a:r>
          </a:p>
        </p:txBody>
      </p:sp>
      <p:sp>
        <p:nvSpPr>
          <p:cNvPr id="37" name="TextBox 36">
            <a:extLst>
              <a:ext uri="{FF2B5EF4-FFF2-40B4-BE49-F238E27FC236}">
                <a16:creationId xmlns:a16="http://schemas.microsoft.com/office/drawing/2014/main" id="{28268064-2D75-FD82-D648-B2F695C4693E}"/>
              </a:ext>
            </a:extLst>
          </p:cNvPr>
          <p:cNvSpPr txBox="1"/>
          <p:nvPr/>
        </p:nvSpPr>
        <p:spPr>
          <a:xfrm>
            <a:off x="7491481" y="4447929"/>
            <a:ext cx="1699476"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Quiz Tutor</a:t>
            </a:r>
          </a:p>
        </p:txBody>
      </p:sp>
      <p:sp>
        <p:nvSpPr>
          <p:cNvPr id="38" name="TextBox 37">
            <a:extLst>
              <a:ext uri="{FF2B5EF4-FFF2-40B4-BE49-F238E27FC236}">
                <a16:creationId xmlns:a16="http://schemas.microsoft.com/office/drawing/2014/main" id="{88E3A142-752E-1904-2AE0-E3871CC2CB11}"/>
              </a:ext>
            </a:extLst>
          </p:cNvPr>
          <p:cNvSpPr txBox="1"/>
          <p:nvPr/>
        </p:nvSpPr>
        <p:spPr>
          <a:xfrm>
            <a:off x="7399174" y="5668316"/>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fun engaging quiz questions </a:t>
            </a:r>
          </a:p>
        </p:txBody>
      </p:sp>
      <p:sp>
        <p:nvSpPr>
          <p:cNvPr id="39" name="TextBox 38">
            <a:extLst>
              <a:ext uri="{FF2B5EF4-FFF2-40B4-BE49-F238E27FC236}">
                <a16:creationId xmlns:a16="http://schemas.microsoft.com/office/drawing/2014/main" id="{7BAA9CE3-1579-5B2D-6729-3674C01112EA}"/>
              </a:ext>
            </a:extLst>
          </p:cNvPr>
          <p:cNvSpPr txBox="1"/>
          <p:nvPr/>
        </p:nvSpPr>
        <p:spPr>
          <a:xfrm>
            <a:off x="9612370" y="4447929"/>
            <a:ext cx="1849624"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Scrum Assistant </a:t>
            </a:r>
          </a:p>
        </p:txBody>
      </p:sp>
      <p:sp>
        <p:nvSpPr>
          <p:cNvPr id="40" name="TextBox 39">
            <a:extLst>
              <a:ext uri="{FF2B5EF4-FFF2-40B4-BE49-F238E27FC236}">
                <a16:creationId xmlns:a16="http://schemas.microsoft.com/office/drawing/2014/main" id="{ECC4FC15-553F-0F1B-2FD2-732128656811}"/>
              </a:ext>
            </a:extLst>
          </p:cNvPr>
          <p:cNvSpPr txBox="1"/>
          <p:nvPr/>
        </p:nvSpPr>
        <p:spPr>
          <a:xfrm>
            <a:off x="9637633" y="5668316"/>
            <a:ext cx="1884090" cy="1846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Supporting the scrum team </a:t>
            </a:r>
          </a:p>
        </p:txBody>
      </p:sp>
      <p:pic>
        <p:nvPicPr>
          <p:cNvPr id="47" name="Picture 46">
            <a:extLst>
              <a:ext uri="{FF2B5EF4-FFF2-40B4-BE49-F238E27FC236}">
                <a16:creationId xmlns:a16="http://schemas.microsoft.com/office/drawing/2014/main" id="{2275751B-5280-E5FD-A2AC-AED74C971E36}"/>
              </a:ext>
              <a:ext uri="{C183D7F6-B498-43B3-948B-1728B52AA6E4}">
                <adec:decorative xmlns:adec="http://schemas.microsoft.com/office/drawing/2017/decorative" val="1"/>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1110507" y="4868414"/>
            <a:ext cx="847971" cy="712296"/>
          </a:xfrm>
          <a:prstGeom prst="rect">
            <a:avLst/>
          </a:prstGeom>
        </p:spPr>
      </p:pic>
      <p:pic>
        <p:nvPicPr>
          <p:cNvPr id="49" name="Picture 48">
            <a:extLst>
              <a:ext uri="{FF2B5EF4-FFF2-40B4-BE49-F238E27FC236}">
                <a16:creationId xmlns:a16="http://schemas.microsoft.com/office/drawing/2014/main" id="{C96BFE1B-594B-764F-FEBB-0F6EF5680BF8}"/>
              </a:ext>
              <a:ext uri="{C183D7F6-B498-43B3-948B-1728B52AA6E4}">
                <adec:decorative xmlns:adec="http://schemas.microsoft.com/office/drawing/2017/decorative" val="1"/>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3445913" y="4899562"/>
            <a:ext cx="790697" cy="669052"/>
          </a:xfrm>
          <a:prstGeom prst="rect">
            <a:avLst/>
          </a:prstGeom>
        </p:spPr>
      </p:pic>
      <p:pic>
        <p:nvPicPr>
          <p:cNvPr id="51" name="Picture 50">
            <a:extLst>
              <a:ext uri="{FF2B5EF4-FFF2-40B4-BE49-F238E27FC236}">
                <a16:creationId xmlns:a16="http://schemas.microsoft.com/office/drawing/2014/main" id="{EFC7113C-F8A8-88E1-9BCF-283400F1DD27}"/>
              </a:ext>
              <a:ext uri="{C183D7F6-B498-43B3-948B-1728B52AA6E4}">
                <adec:decorative xmlns:adec="http://schemas.microsoft.com/office/drawing/2017/decorative" val="1"/>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5758371" y="4936289"/>
            <a:ext cx="659426" cy="592366"/>
          </a:xfrm>
          <a:prstGeom prst="rect">
            <a:avLst/>
          </a:prstGeom>
        </p:spPr>
      </p:pic>
      <p:pic>
        <p:nvPicPr>
          <p:cNvPr id="53" name="Picture 52">
            <a:extLst>
              <a:ext uri="{FF2B5EF4-FFF2-40B4-BE49-F238E27FC236}">
                <a16:creationId xmlns:a16="http://schemas.microsoft.com/office/drawing/2014/main" id="{FFFA229A-AD1F-D1FC-100D-4A8A5AFE1D81}"/>
              </a:ext>
              <a:ext uri="{C183D7F6-B498-43B3-948B-1728B52AA6E4}">
                <adec:decorative xmlns:adec="http://schemas.microsoft.com/office/drawing/2017/decorative" val="1"/>
              </a:ext>
            </a:extLst>
          </p:cNvPr>
          <p:cNvPicPr>
            <a:picLocks noChangeAspect="1"/>
          </p:cNvPicPr>
          <p:nvPr/>
        </p:nvPicPr>
        <p:blipFill>
          <a:blip r:embed="rId12">
            <a:clrChange>
              <a:clrFrom>
                <a:srgbClr val="FDFDFD"/>
              </a:clrFrom>
              <a:clrTo>
                <a:srgbClr val="FDFDFD">
                  <a:alpha val="0"/>
                </a:srgbClr>
              </a:clrTo>
            </a:clrChange>
          </a:blip>
          <a:stretch>
            <a:fillRect/>
          </a:stretch>
        </p:blipFill>
        <p:spPr>
          <a:xfrm>
            <a:off x="8025831" y="4881090"/>
            <a:ext cx="717721" cy="717721"/>
          </a:xfrm>
          <a:prstGeom prst="rect">
            <a:avLst/>
          </a:prstGeom>
        </p:spPr>
      </p:pic>
      <p:pic>
        <p:nvPicPr>
          <p:cNvPr id="55" name="Picture 54">
            <a:extLst>
              <a:ext uri="{FF2B5EF4-FFF2-40B4-BE49-F238E27FC236}">
                <a16:creationId xmlns:a16="http://schemas.microsoft.com/office/drawing/2014/main" id="{5C47DFA8-ABA3-9577-8E9C-BC9724EDC34C}"/>
              </a:ext>
              <a:ext uri="{C183D7F6-B498-43B3-948B-1728B52AA6E4}">
                <adec:decorative xmlns:adec="http://schemas.microsoft.com/office/drawing/2017/decorative" val="1"/>
              </a:ext>
            </a:extLst>
          </p:cNvPr>
          <p:cNvPicPr>
            <a:picLocks noChangeAspect="1"/>
          </p:cNvPicPr>
          <p:nvPr/>
        </p:nvPicPr>
        <p:blipFill>
          <a:blip r:embed="rId13">
            <a:clrChange>
              <a:clrFrom>
                <a:srgbClr val="FDFDFD"/>
              </a:clrFrom>
              <a:clrTo>
                <a:srgbClr val="FDFDFD">
                  <a:alpha val="0"/>
                </a:srgbClr>
              </a:clrTo>
            </a:clrChange>
          </a:blip>
          <a:stretch>
            <a:fillRect/>
          </a:stretch>
        </p:blipFill>
        <p:spPr>
          <a:xfrm>
            <a:off x="10096057" y="4878346"/>
            <a:ext cx="792147" cy="693128"/>
          </a:xfrm>
          <a:prstGeom prst="rect">
            <a:avLst/>
          </a:prstGeom>
        </p:spPr>
      </p:pic>
    </p:spTree>
    <p:extLst>
      <p:ext uri="{BB962C8B-B14F-4D97-AF65-F5344CB8AC3E}">
        <p14:creationId xmlns:p14="http://schemas.microsoft.com/office/powerpoint/2010/main" val="202661410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DAB4-B1A3-8D19-2F2C-16576C48B41D}"/>
              </a:ext>
            </a:extLst>
          </p:cNvPr>
          <p:cNvSpPr>
            <a:spLocks noGrp="1"/>
          </p:cNvSpPr>
          <p:nvPr>
            <p:ph type="title"/>
          </p:nvPr>
        </p:nvSpPr>
        <p:spPr>
          <a:xfrm>
            <a:off x="461528" y="400655"/>
            <a:ext cx="6084052" cy="1036033"/>
          </a:xfrm>
        </p:spPr>
        <p:txBody>
          <a:bodyPr>
            <a:noAutofit/>
          </a:bodyPr>
          <a:lstStyle/>
          <a:p>
            <a:r>
              <a:rPr lang="en-GB" sz="3200">
                <a:solidFill>
                  <a:schemeClr val="tx1"/>
                </a:solidFill>
              </a:rPr>
              <a:t>Configuration Settings/Options in Agent Builder</a:t>
            </a:r>
            <a:endParaRPr lang="en-US" sz="3200">
              <a:solidFill>
                <a:schemeClr val="tx1"/>
              </a:solidFill>
            </a:endParaRPr>
          </a:p>
        </p:txBody>
      </p:sp>
      <p:sp>
        <p:nvSpPr>
          <p:cNvPr id="5" name="TextBox 4">
            <a:extLst>
              <a:ext uri="{FF2B5EF4-FFF2-40B4-BE49-F238E27FC236}">
                <a16:creationId xmlns:a16="http://schemas.microsoft.com/office/drawing/2014/main" id="{F4D2EA84-D08A-8881-E75A-8944392EBAC8}"/>
              </a:ext>
            </a:extLst>
          </p:cNvPr>
          <p:cNvSpPr txBox="1"/>
          <p:nvPr/>
        </p:nvSpPr>
        <p:spPr>
          <a:xfrm>
            <a:off x="461528" y="1570305"/>
            <a:ext cx="6125703" cy="5062924"/>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Description:</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Describes the purpose of your agent</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b="1">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Instructions:</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Defines how the agent should work to achieve its specific goals</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b="1">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Knowledge:</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Data/Content the agent uses to provide responses based on the context of the user’s request</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Capabilities:</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1900">
                <a:solidFill>
                  <a:srgbClr val="1E1E1E"/>
                </a:solidFill>
                <a:latin typeface="+mj-lt"/>
                <a:cs typeface="Segoe Sans Display" pitchFamily="2" charset="0"/>
              </a:rPr>
              <a:t>Code Interpreter: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Converts natural language into code to create visualizations, solve math problems, and analyze data.</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1900">
                <a:solidFill>
                  <a:srgbClr val="1E1E1E"/>
                </a:solidFill>
                <a:latin typeface="+mj-lt"/>
                <a:cs typeface="Segoe Sans Display" pitchFamily="2" charset="0"/>
              </a:rPr>
              <a:t>Image Generator: </a:t>
            </a:r>
            <a:r>
              <a:rPr lang="en-US" sz="1900">
                <a:solidFill>
                  <a:srgbClr val="1E1E1E"/>
                </a:solidFill>
                <a:latin typeface="Segoe UI"/>
                <a:cs typeface="Segoe Sans Display" pitchFamily="2" charset="0"/>
              </a:rPr>
              <a:t>Creates visual aids (like images and art) in response to user prompts.</a:t>
            </a:r>
            <a:endPar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1E1E1E"/>
                </a:solidFill>
                <a:effectLst/>
                <a:uLnTx/>
                <a:uFillTx/>
                <a:latin typeface="+mj-lt"/>
                <a:ea typeface="+mn-ea"/>
                <a:cs typeface="Segoe Sans Display" pitchFamily="2" charset="0"/>
              </a:rPr>
              <a:t>Starter Prompts: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Suggests ways of starting conversations with the agent</a:t>
            </a:r>
          </a:p>
        </p:txBody>
      </p:sp>
      <p:pic>
        <p:nvPicPr>
          <p:cNvPr id="4" name="Picture 3">
            <a:extLst>
              <a:ext uri="{FF2B5EF4-FFF2-40B4-BE49-F238E27FC236}">
                <a16:creationId xmlns:a16="http://schemas.microsoft.com/office/drawing/2014/main" id="{E80A5774-68A9-E790-2C4D-1D2983A2EB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2145" y="0"/>
            <a:ext cx="5089855"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6667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313DBBB-B571-DD6F-30C4-FCA867AEA5C8}"/>
              </a:ext>
              <a:ext uri="{C183D7F6-B498-43B3-948B-1728B52AA6E4}">
                <adec:decorative xmlns:adec="http://schemas.microsoft.com/office/drawing/2017/decorative" val="1"/>
              </a:ext>
            </a:extLst>
          </p:cNvPr>
          <p:cNvSpPr txBox="1">
            <a:spLocks/>
          </p:cNvSpPr>
          <p:nvPr/>
        </p:nvSpPr>
        <p:spPr>
          <a:xfrm>
            <a:off x="5021521" y="1391349"/>
            <a:ext cx="6585262" cy="4267028"/>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44" name="TextBox 43">
            <a:extLst>
              <a:ext uri="{FF2B5EF4-FFF2-40B4-BE49-F238E27FC236}">
                <a16:creationId xmlns:a16="http://schemas.microsoft.com/office/drawing/2014/main" id="{3ECB54EA-E188-9C82-BA96-60FEC7422B9C}"/>
              </a:ext>
            </a:extLst>
          </p:cNvPr>
          <p:cNvSpPr txBox="1"/>
          <p:nvPr/>
        </p:nvSpPr>
        <p:spPr>
          <a:xfrm>
            <a:off x="599010" y="1997839"/>
            <a:ext cx="4336127" cy="3170099"/>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Instructions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define the agent and tailor its experience to business requirements and expected outcomes.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Not every skill can be fully described in instructions; some will require you to configure</a:t>
            </a:r>
            <a:r>
              <a:rPr lang="en-CA" sz="2000">
                <a:solidFill>
                  <a:srgbClr val="1E1E1E"/>
                </a:solidFill>
                <a:latin typeface="Segoe UI"/>
                <a:cs typeface="Segoe Sans Display" pitchFamily="2" charset="0"/>
              </a:rPr>
              <a:t> other options such as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knowledge</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sources or </a:t>
            </a: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actions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(coming soon).</a:t>
            </a:r>
          </a:p>
        </p:txBody>
      </p:sp>
      <p:sp>
        <p:nvSpPr>
          <p:cNvPr id="4" name="Rounded Rectangle 2">
            <a:extLst>
              <a:ext uri="{FF2B5EF4-FFF2-40B4-BE49-F238E27FC236}">
                <a16:creationId xmlns:a16="http://schemas.microsoft.com/office/drawing/2014/main" id="{A8BDE404-5186-0D9A-76B6-71EBDE1E014A}"/>
              </a:ext>
            </a:extLst>
          </p:cNvPr>
          <p:cNvSpPr/>
          <p:nvPr/>
        </p:nvSpPr>
        <p:spPr bwMode="auto">
          <a:xfrm>
            <a:off x="6647309" y="1176852"/>
            <a:ext cx="3399358" cy="430887"/>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20" normalizeH="0" baseline="0" noProof="0">
                <a:ln>
                  <a:noFill/>
                </a:ln>
                <a:solidFill>
                  <a:srgbClr val="FFFFFF"/>
                </a:solidFill>
                <a:effectLst/>
                <a:uLnTx/>
                <a:uFillTx/>
                <a:latin typeface="Segoe UI"/>
                <a:ea typeface="+mn-ea"/>
                <a:cs typeface="Segoe UI" pitchFamily="34" charset="0"/>
              </a:rPr>
              <a:t>Key Components of Instructions</a:t>
            </a:r>
            <a:endParaRPr kumimoji="0" lang="en-US" sz="1400" b="1"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6" name="Rounded Rectangle 26" descr="Purpose">
            <a:extLst>
              <a:ext uri="{FF2B5EF4-FFF2-40B4-BE49-F238E27FC236}">
                <a16:creationId xmlns:a16="http://schemas.microsoft.com/office/drawing/2014/main" id="{22C4A8FC-7A41-5A1A-B7B9-E67B5F4514D2}"/>
              </a:ext>
            </a:extLst>
          </p:cNvPr>
          <p:cNvSpPr/>
          <p:nvPr/>
        </p:nvSpPr>
        <p:spPr bwMode="auto">
          <a:xfrm>
            <a:off x="5364180" y="220149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Purpose</a:t>
            </a:r>
          </a:p>
        </p:txBody>
      </p:sp>
      <p:sp>
        <p:nvSpPr>
          <p:cNvPr id="38" name="TextBox 9">
            <a:extLst>
              <a:ext uri="{FF2B5EF4-FFF2-40B4-BE49-F238E27FC236}">
                <a16:creationId xmlns:a16="http://schemas.microsoft.com/office/drawing/2014/main" id="{D3501514-5D33-9B8A-F1C1-48AC7F990827}"/>
              </a:ext>
            </a:extLst>
          </p:cNvPr>
          <p:cNvSpPr txBox="1"/>
          <p:nvPr/>
        </p:nvSpPr>
        <p:spPr>
          <a:xfrm>
            <a:off x="5412904" y="3717633"/>
            <a:ext cx="1681929" cy="55399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rPr>
              <a:t>What this agent is and its goals</a:t>
            </a:r>
          </a:p>
        </p:txBody>
      </p:sp>
      <p:sp>
        <p:nvSpPr>
          <p:cNvPr id="47" name="Rounded Rectangle 37" descr="Guidelines">
            <a:extLst>
              <a:ext uri="{FF2B5EF4-FFF2-40B4-BE49-F238E27FC236}">
                <a16:creationId xmlns:a16="http://schemas.microsoft.com/office/drawing/2014/main" id="{12D124C9-DECC-87D1-DEBD-6B7393148607}"/>
              </a:ext>
            </a:extLst>
          </p:cNvPr>
          <p:cNvSpPr/>
          <p:nvPr/>
        </p:nvSpPr>
        <p:spPr bwMode="auto">
          <a:xfrm>
            <a:off x="7451110" y="220765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Guidelines</a:t>
            </a:r>
          </a:p>
        </p:txBody>
      </p:sp>
      <p:sp>
        <p:nvSpPr>
          <p:cNvPr id="39" name="TextBox 7">
            <a:extLst>
              <a:ext uri="{FF2B5EF4-FFF2-40B4-BE49-F238E27FC236}">
                <a16:creationId xmlns:a16="http://schemas.microsoft.com/office/drawing/2014/main" id="{C4E28669-7E24-D234-8ABD-00BB831BC85B}"/>
              </a:ext>
            </a:extLst>
          </p:cNvPr>
          <p:cNvSpPr txBox="1"/>
          <p:nvPr/>
        </p:nvSpPr>
        <p:spPr>
          <a:xfrm>
            <a:off x="7205482" y="3717633"/>
            <a:ext cx="2294806" cy="830997"/>
          </a:xfrm>
          <a:prstGeom prst="rect">
            <a:avLst/>
          </a:prstGeom>
          <a:noFill/>
        </p:spPr>
        <p:txBody>
          <a:bodyPr wrap="square" lIns="0" tIns="0" rIns="0" bIns="0" rtlCol="0" anchor="t">
            <a:spAutoFit/>
          </a:bodyPr>
          <a:lstStyle>
            <a:defPPr>
              <a:defRPr lang="en-US"/>
            </a:defPPr>
            <a:lvl1pPr algn="ctr" defTabSz="914367">
              <a:defRPr>
                <a:solidFill>
                  <a:prstClr val="black"/>
                </a:solidFill>
                <a:cs typeface="Segoe Sans Display" pitchFamily="2"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rPr>
              <a:t>General directions, tone, rules and restrictions</a:t>
            </a:r>
          </a:p>
        </p:txBody>
      </p:sp>
      <p:sp>
        <p:nvSpPr>
          <p:cNvPr id="48" name="Rounded Rectangle 34" descr="Skills">
            <a:extLst>
              <a:ext uri="{FF2B5EF4-FFF2-40B4-BE49-F238E27FC236}">
                <a16:creationId xmlns:a16="http://schemas.microsoft.com/office/drawing/2014/main" id="{0181EB38-E485-88A5-1214-DC28F8568664}"/>
              </a:ext>
            </a:extLst>
          </p:cNvPr>
          <p:cNvSpPr>
            <a:spLocks noGrp="1"/>
          </p:cNvSpPr>
          <p:nvPr>
            <p:ph type="title" idx="4294967295"/>
          </p:nvPr>
        </p:nvSpPr>
        <p:spPr bwMode="auto">
          <a:xfrm>
            <a:off x="9550419" y="220149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Skills</a:t>
            </a:r>
          </a:p>
        </p:txBody>
      </p:sp>
      <p:sp>
        <p:nvSpPr>
          <p:cNvPr id="41" name="TextBox 6">
            <a:extLst>
              <a:ext uri="{FF2B5EF4-FFF2-40B4-BE49-F238E27FC236}">
                <a16:creationId xmlns:a16="http://schemas.microsoft.com/office/drawing/2014/main" id="{1FCA4684-7CAC-5F8F-A8D9-78589466D5E6}"/>
              </a:ext>
            </a:extLst>
          </p:cNvPr>
          <p:cNvSpPr txBox="1"/>
          <p:nvPr/>
        </p:nvSpPr>
        <p:spPr>
          <a:xfrm>
            <a:off x="9562211" y="3717634"/>
            <a:ext cx="1779378" cy="138499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mn-ea"/>
                <a:cs typeface="Segoe Sans Display" pitchFamily="2" charset="0"/>
              </a:rPr>
              <a:t>Granular tasks with step-by-step workflow, that can be handled by LLM</a:t>
            </a:r>
            <a:endPar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endParaRPr>
          </a:p>
        </p:txBody>
      </p:sp>
      <p:sp>
        <p:nvSpPr>
          <p:cNvPr id="3" name="TextBox 2">
            <a:extLst>
              <a:ext uri="{FF2B5EF4-FFF2-40B4-BE49-F238E27FC236}">
                <a16:creationId xmlns:a16="http://schemas.microsoft.com/office/drawing/2014/main" id="{F0D800CB-884F-525D-002F-75218FF44C32}"/>
              </a:ext>
            </a:extLst>
          </p:cNvPr>
          <p:cNvSpPr txBox="1"/>
          <p:nvPr/>
        </p:nvSpPr>
        <p:spPr>
          <a:xfrm>
            <a:off x="2846640" y="6285396"/>
            <a:ext cx="6814456" cy="363946"/>
          </a:xfrm>
          <a:prstGeom prst="rect">
            <a:avLst/>
          </a:prstGeom>
          <a:noFill/>
        </p:spPr>
        <p:txBody>
          <a:bodyPr wrap="square">
            <a:spAutoFit/>
          </a:bodyPr>
          <a:lstStyle/>
          <a:p>
            <a:pPr algn="ctr"/>
            <a:r>
              <a:rPr lang="en-US">
                <a:hlinkClick r:id="rId3"/>
              </a:rPr>
              <a:t>Write effective instructions for declarative agents | Microsoft Learn</a:t>
            </a:r>
            <a:endParaRPr lang="en-US"/>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EDC2FA-0E0B-F1E8-BC77-8132D86579AE}"/>
              </a:ext>
              <a:ext uri="{C183D7F6-B498-43B3-948B-1728B52AA6E4}">
                <adec:decorative xmlns:adec="http://schemas.microsoft.com/office/drawing/2017/decorative" val="1"/>
              </a:ext>
            </a:extLst>
          </p:cNvPr>
          <p:cNvSpPr txBox="1">
            <a:spLocks/>
          </p:cNvSpPr>
          <p:nvPr/>
        </p:nvSpPr>
        <p:spPr>
          <a:xfrm>
            <a:off x="4067098" y="1071597"/>
            <a:ext cx="7965907" cy="5009832"/>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11" name="Title 8">
            <a:extLst>
              <a:ext uri="{FF2B5EF4-FFF2-40B4-BE49-F238E27FC236}">
                <a16:creationId xmlns:a16="http://schemas.microsoft.com/office/drawing/2014/main" id="{FAC78B42-C546-6BCD-8B97-9DB5760EB226}"/>
              </a:ext>
            </a:extLst>
          </p:cNvPr>
          <p:cNvSpPr>
            <a:spLocks noGrp="1"/>
          </p:cNvSpPr>
          <p:nvPr>
            <p:ph type="title"/>
          </p:nvPr>
        </p:nvSpPr>
        <p:spPr>
          <a:xfrm>
            <a:off x="586740" y="384752"/>
            <a:ext cx="11018520" cy="430887"/>
          </a:xfrm>
        </p:spPr>
        <p:txBody>
          <a:bodyPr>
            <a:normAutofit fontScale="90000"/>
          </a:bodyPr>
          <a:lstStyle/>
          <a:p>
            <a:r>
              <a:rPr lang="en-US">
                <a:solidFill>
                  <a:schemeClr val="tx1"/>
                </a:solidFill>
              </a:rPr>
              <a:t>Writing Great Agent Instructions</a:t>
            </a:r>
            <a:endParaRPr lang="en-CA">
              <a:solidFill>
                <a:schemeClr val="tx1"/>
              </a:solidFill>
            </a:endParaRPr>
          </a:p>
        </p:txBody>
      </p:sp>
      <p:sp>
        <p:nvSpPr>
          <p:cNvPr id="84" name="TextBox 83">
            <a:extLst>
              <a:ext uri="{FF2B5EF4-FFF2-40B4-BE49-F238E27FC236}">
                <a16:creationId xmlns:a16="http://schemas.microsoft.com/office/drawing/2014/main" id="{AEB116F2-6A2A-A846-F5E8-7DF3AE02EBD7}"/>
              </a:ext>
            </a:extLst>
          </p:cNvPr>
          <p:cNvSpPr txBox="1"/>
          <p:nvPr/>
        </p:nvSpPr>
        <p:spPr>
          <a:xfrm>
            <a:off x="473690" y="1913083"/>
            <a:ext cx="3471082" cy="3170099"/>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user experience, it’s important to focus on some of the </a:t>
            </a:r>
            <a:r>
              <a:rPr kumimoji="0" lang="en-CA"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instructions.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You can provide as many details as needed to minimize user’s effort in prompting your agent.</a:t>
            </a: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p:txBody>
      </p:sp>
      <p:sp>
        <p:nvSpPr>
          <p:cNvPr id="12" name="Rounded Rectangle 15">
            <a:extLst>
              <a:ext uri="{FF2B5EF4-FFF2-40B4-BE49-F238E27FC236}">
                <a16:creationId xmlns:a16="http://schemas.microsoft.com/office/drawing/2014/main" id="{48590B0E-C64E-7140-8FAD-8672B5D29EAB}"/>
              </a:ext>
              <a:ext uri="{C183D7F6-B498-43B3-948B-1728B52AA6E4}">
                <adec:decorative xmlns:adec="http://schemas.microsoft.com/office/drawing/2017/decorative" val="1"/>
              </a:ext>
            </a:extLst>
          </p:cNvPr>
          <p:cNvSpPr/>
          <p:nvPr/>
        </p:nvSpPr>
        <p:spPr>
          <a:xfrm>
            <a:off x="4308722" y="2603231"/>
            <a:ext cx="7724283" cy="2659174"/>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E2F3BBAE-17AB-8238-B076-92753BFCB6CD}"/>
              </a:ext>
            </a:extLst>
          </p:cNvPr>
          <p:cNvSpPr/>
          <p:nvPr/>
        </p:nvSpPr>
        <p:spPr bwMode="auto">
          <a:xfrm>
            <a:off x="4987963" y="1601147"/>
            <a:ext cx="1664517"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Purpose</a:t>
            </a:r>
          </a:p>
        </p:txBody>
      </p:sp>
      <p:sp>
        <p:nvSpPr>
          <p:cNvPr id="21" name="TextBox 8">
            <a:extLst>
              <a:ext uri="{FF2B5EF4-FFF2-40B4-BE49-F238E27FC236}">
                <a16:creationId xmlns:a16="http://schemas.microsoft.com/office/drawing/2014/main" id="{58D9E88C-AA4F-E33E-5725-AC729C52AB54}"/>
              </a:ext>
            </a:extLst>
          </p:cNvPr>
          <p:cNvSpPr txBox="1"/>
          <p:nvPr/>
        </p:nvSpPr>
        <p:spPr>
          <a:xfrm>
            <a:off x="5288521" y="2028583"/>
            <a:ext cx="1932206" cy="15388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this agent is</a:t>
            </a:r>
          </a:p>
        </p:txBody>
      </p:sp>
      <p:grpSp>
        <p:nvGrpSpPr>
          <p:cNvPr id="50" name="Group 49">
            <a:extLst>
              <a:ext uri="{FF2B5EF4-FFF2-40B4-BE49-F238E27FC236}">
                <a16:creationId xmlns:a16="http://schemas.microsoft.com/office/drawing/2014/main" id="{2D839618-3797-85FE-AB21-8EC9F5AE2879}"/>
              </a:ext>
              <a:ext uri="{C183D7F6-B498-43B3-948B-1728B52AA6E4}">
                <adec:decorative xmlns:adec="http://schemas.microsoft.com/office/drawing/2017/decorative" val="1"/>
              </a:ext>
            </a:extLst>
          </p:cNvPr>
          <p:cNvGrpSpPr/>
          <p:nvPr/>
        </p:nvGrpSpPr>
        <p:grpSpPr>
          <a:xfrm>
            <a:off x="5151298" y="1956260"/>
            <a:ext cx="1818162" cy="817495"/>
            <a:chOff x="3771385" y="5402085"/>
            <a:chExt cx="1671567" cy="831347"/>
          </a:xfrm>
        </p:grpSpPr>
        <p:sp>
          <p:nvSpPr>
            <p:cNvPr id="53" name="Arc 52">
              <a:extLst>
                <a:ext uri="{FF2B5EF4-FFF2-40B4-BE49-F238E27FC236}">
                  <a16:creationId xmlns:a16="http://schemas.microsoft.com/office/drawing/2014/main" id="{9A28579B-4B16-D5F7-B82C-603D7C426E1D}"/>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027EB6AD-CD29-FF92-3AAF-6F02B4FBBF93}"/>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444DF-C252-FCD9-2DFB-8D6C9F830866}"/>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B06B25BE-1903-7EFB-2603-083ADF39E2D4}"/>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EE6D720-BB3A-7F03-5981-0A25DCF37E8F}"/>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880152F7-E65C-7370-7906-A6B45382A734}"/>
              </a:ext>
            </a:extLst>
          </p:cNvPr>
          <p:cNvSpPr/>
          <p:nvPr/>
        </p:nvSpPr>
        <p:spPr bwMode="auto">
          <a:xfrm>
            <a:off x="9173730" y="1609562"/>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Guidelines</a:t>
            </a:r>
          </a:p>
        </p:txBody>
      </p:sp>
      <p:sp>
        <p:nvSpPr>
          <p:cNvPr id="59" name="TextBox 9">
            <a:extLst>
              <a:ext uri="{FF2B5EF4-FFF2-40B4-BE49-F238E27FC236}">
                <a16:creationId xmlns:a16="http://schemas.microsoft.com/office/drawing/2014/main" id="{8301D11B-DB54-1B19-1553-6AB02F9FA1EF}"/>
              </a:ext>
            </a:extLst>
          </p:cNvPr>
          <p:cNvSpPr txBox="1"/>
          <p:nvPr/>
        </p:nvSpPr>
        <p:spPr>
          <a:xfrm>
            <a:off x="9173730" y="1981083"/>
            <a:ext cx="1729095" cy="461665"/>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Notice how guidelines can be used to define restrictions, tone, and glossary. </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 name="Group 1">
            <a:extLst>
              <a:ext uri="{FF2B5EF4-FFF2-40B4-BE49-F238E27FC236}">
                <a16:creationId xmlns:a16="http://schemas.microsoft.com/office/drawing/2014/main" id="{7847878F-A74E-CD74-B8CC-E7FF3A17ED4B}"/>
              </a:ext>
              <a:ext uri="{C183D7F6-B498-43B3-948B-1728B52AA6E4}">
                <adec:decorative xmlns:adec="http://schemas.microsoft.com/office/drawing/2017/decorative" val="1"/>
              </a:ext>
            </a:extLst>
          </p:cNvPr>
          <p:cNvGrpSpPr/>
          <p:nvPr/>
        </p:nvGrpSpPr>
        <p:grpSpPr>
          <a:xfrm>
            <a:off x="10729747" y="1933002"/>
            <a:ext cx="955779" cy="1301784"/>
            <a:chOff x="10783013" y="2227629"/>
            <a:chExt cx="955779" cy="1301784"/>
          </a:xfrm>
        </p:grpSpPr>
        <p:sp>
          <p:nvSpPr>
            <p:cNvPr id="60" name="Arc 59">
              <a:extLst>
                <a:ext uri="{FF2B5EF4-FFF2-40B4-BE49-F238E27FC236}">
                  <a16:creationId xmlns:a16="http://schemas.microsoft.com/office/drawing/2014/main" id="{85C28C2D-FBB9-E939-5440-5D63D9883E9B}"/>
                </a:ext>
                <a:ext uri="{C183D7F6-B498-43B3-948B-1728B52AA6E4}">
                  <adec:decorative xmlns:adec="http://schemas.microsoft.com/office/drawing/2017/decorative" val="1"/>
                </a:ext>
              </a:extLst>
            </p:cNvPr>
            <p:cNvSpPr/>
            <p:nvPr/>
          </p:nvSpPr>
          <p:spPr>
            <a:xfrm>
              <a:off x="11392635"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92301907-8A29-97CF-FF03-B5A117229777}"/>
                </a:ext>
                <a:ext uri="{C183D7F6-B498-43B3-948B-1728B52AA6E4}">
                  <adec:decorative xmlns:adec="http://schemas.microsoft.com/office/drawing/2017/decorative" val="1"/>
                </a:ext>
              </a:extLst>
            </p:cNvPr>
            <p:cNvCxnSpPr>
              <a:cxnSpLocks/>
            </p:cNvCxnSpPr>
            <p:nvPr/>
          </p:nvCxnSpPr>
          <p:spPr>
            <a:xfrm>
              <a:off x="11736692" y="2863588"/>
              <a:ext cx="0" cy="665825"/>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48C38C-1CA9-A8A7-8CA7-D7ACC33C6141}"/>
                </a:ext>
                <a:ext uri="{C183D7F6-B498-43B3-948B-1728B52AA6E4}">
                  <adec:decorative xmlns:adec="http://schemas.microsoft.com/office/drawing/2017/decorative" val="1"/>
                </a:ext>
              </a:extLst>
            </p:cNvPr>
            <p:cNvCxnSpPr>
              <a:cxnSpLocks/>
            </p:cNvCxnSpPr>
            <p:nvPr/>
          </p:nvCxnSpPr>
          <p:spPr>
            <a:xfrm flipH="1">
              <a:off x="10948386"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6DBA41C5-5B41-8E64-1E33-4C5C875BC853}"/>
                </a:ext>
                <a:ext uri="{C183D7F6-B498-43B3-948B-1728B52AA6E4}">
                  <adec:decorative xmlns:adec="http://schemas.microsoft.com/office/drawing/2017/decorative" val="1"/>
                </a:ext>
              </a:extLst>
            </p:cNvPr>
            <p:cNvSpPr/>
            <p:nvPr/>
          </p:nvSpPr>
          <p:spPr>
            <a:xfrm rot="10800000">
              <a:off x="10783013"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88F1339-79CC-A100-98B5-14A877F24A19}"/>
                </a:ext>
                <a:ext uri="{C183D7F6-B498-43B3-948B-1728B52AA6E4}">
                  <adec:decorative xmlns:adec="http://schemas.microsoft.com/office/drawing/2017/decorative" val="1"/>
                </a:ext>
              </a:extLst>
            </p:cNvPr>
            <p:cNvCxnSpPr>
              <a:cxnSpLocks/>
            </p:cNvCxnSpPr>
            <p:nvPr/>
          </p:nvCxnSpPr>
          <p:spPr>
            <a:xfrm>
              <a:off x="10783166"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DAE7BAF-5D85-4A8B-90C3-73B574CA5983}"/>
              </a:ext>
              <a:ext uri="{C183D7F6-B498-43B3-948B-1728B52AA6E4}">
                <adec:decorative xmlns:adec="http://schemas.microsoft.com/office/drawing/2017/decorative" val="1"/>
              </a:ext>
            </a:extLst>
          </p:cNvPr>
          <p:cNvGrpSpPr/>
          <p:nvPr/>
        </p:nvGrpSpPr>
        <p:grpSpPr>
          <a:xfrm rot="10800000" flipH="1">
            <a:off x="5062226" y="5188758"/>
            <a:ext cx="2353527" cy="664188"/>
            <a:chOff x="3769739" y="7162102"/>
            <a:chExt cx="859302" cy="814343"/>
          </a:xfrm>
        </p:grpSpPr>
        <p:grpSp>
          <p:nvGrpSpPr>
            <p:cNvPr id="76" name="Group 75">
              <a:extLst>
                <a:ext uri="{FF2B5EF4-FFF2-40B4-BE49-F238E27FC236}">
                  <a16:creationId xmlns:a16="http://schemas.microsoft.com/office/drawing/2014/main" id="{99EFF049-3032-7AC6-7CF4-11285991DAE3}"/>
                </a:ext>
              </a:extLst>
            </p:cNvPr>
            <p:cNvGrpSpPr/>
            <p:nvPr/>
          </p:nvGrpSpPr>
          <p:grpSpPr>
            <a:xfrm>
              <a:off x="4310794" y="7656045"/>
              <a:ext cx="318247" cy="320400"/>
              <a:chOff x="4310794" y="7656045"/>
              <a:chExt cx="318247" cy="320400"/>
            </a:xfrm>
          </p:grpSpPr>
          <p:sp>
            <p:nvSpPr>
              <p:cNvPr id="80" name="Arc 79">
                <a:extLst>
                  <a:ext uri="{FF2B5EF4-FFF2-40B4-BE49-F238E27FC236}">
                    <a16:creationId xmlns:a16="http://schemas.microsoft.com/office/drawing/2014/main" id="{82D4226E-D60A-EFAB-8F15-D3FDF778D6DD}"/>
                  </a:ext>
                </a:extLst>
              </p:cNvPr>
              <p:cNvSpPr/>
              <p:nvPr/>
            </p:nvSpPr>
            <p:spPr>
              <a:xfrm>
                <a:off x="4310794" y="7656045"/>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DA4DBDF9-6E43-3F67-F7FB-7FDBAB95A914}"/>
                  </a:ext>
                </a:extLst>
              </p:cNvPr>
              <p:cNvCxnSpPr>
                <a:cxnSpLocks/>
              </p:cNvCxnSpPr>
              <p:nvPr/>
            </p:nvCxnSpPr>
            <p:spPr>
              <a:xfrm rot="10800000" flipH="1" flipV="1">
                <a:off x="4625837" y="7778586"/>
                <a:ext cx="141" cy="15721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9D6900F-31D0-A338-D38C-8D6D5066CE9B}"/>
                </a:ext>
              </a:extLst>
            </p:cNvPr>
            <p:cNvCxnSpPr>
              <a:cxnSpLocks/>
            </p:cNvCxnSpPr>
            <p:nvPr/>
          </p:nvCxnSpPr>
          <p:spPr>
            <a:xfrm rot="10800000">
              <a:off x="3923719" y="7653272"/>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923C861C-51B4-C66F-E81D-4810ADB10AE6}"/>
                </a:ext>
              </a:extLst>
            </p:cNvPr>
            <p:cNvSpPr/>
            <p:nvPr/>
          </p:nvSpPr>
          <p:spPr>
            <a:xfrm rot="10800000">
              <a:off x="3769739" y="7337212"/>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18148054-CC14-7B21-E3C9-7959B87494EE}"/>
                </a:ext>
              </a:extLst>
            </p:cNvPr>
            <p:cNvCxnSpPr>
              <a:cxnSpLocks/>
            </p:cNvCxnSpPr>
            <p:nvPr/>
          </p:nvCxnSpPr>
          <p:spPr>
            <a:xfrm>
              <a:off x="3772551" y="7162102"/>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76ADCEF-09A5-95E5-F1BF-9D6C7C860C1C}"/>
              </a:ext>
            </a:extLst>
          </p:cNvPr>
          <p:cNvSpPr txBox="1"/>
          <p:nvPr/>
        </p:nvSpPr>
        <p:spPr>
          <a:xfrm>
            <a:off x="6763011" y="5686579"/>
            <a:ext cx="4576357"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In this example, answer format is formalized to adhere intended Q&amp;A experience; ** means something important that the agent should do every single time</a:t>
            </a:r>
          </a:p>
        </p:txBody>
      </p:sp>
      <p:sp>
        <p:nvSpPr>
          <p:cNvPr id="83" name="Rounded Rectangle 34">
            <a:extLst>
              <a:ext uri="{FF2B5EF4-FFF2-40B4-BE49-F238E27FC236}">
                <a16:creationId xmlns:a16="http://schemas.microsoft.com/office/drawing/2014/main" id="{58C586DA-9805-4C7E-307B-C6BB3427F48D}"/>
              </a:ext>
            </a:extLst>
          </p:cNvPr>
          <p:cNvSpPr/>
          <p:nvPr/>
        </p:nvSpPr>
        <p:spPr bwMode="auto">
          <a:xfrm>
            <a:off x="4987963" y="5683973"/>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Skills</a:t>
            </a:r>
          </a:p>
        </p:txBody>
      </p:sp>
      <p:sp>
        <p:nvSpPr>
          <p:cNvPr id="65" name="TextBox 1">
            <a:extLst>
              <a:ext uri="{FF2B5EF4-FFF2-40B4-BE49-F238E27FC236}">
                <a16:creationId xmlns:a16="http://schemas.microsoft.com/office/drawing/2014/main" id="{15044E28-EFDC-3CA8-5811-C1FE36F78D58}"/>
              </a:ext>
            </a:extLst>
          </p:cNvPr>
          <p:cNvSpPr txBox="1"/>
          <p:nvPr/>
        </p:nvSpPr>
        <p:spPr>
          <a:xfrm>
            <a:off x="4553375" y="2700420"/>
            <a:ext cx="7351997" cy="255454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t>You are Corporate Q&amp;A agent that helps to share corporate knowledge. </a:t>
            </a:r>
            <a:br>
              <a:rPr kumimoji="0" lang="en-GB"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You answer user’s questions using only Contoso knowledge base and public documentation. Say “I do not know” if there are no relevant results.</a:t>
            </a:r>
            <a:b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Be nice and polite.</a:t>
            </a:r>
            <a:br>
              <a:rPr kumimoji="0" lang="en-GB"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Acronym CE means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You should answer the questions in the following format:</a:t>
            </a:r>
            <a:b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b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Question: **inferred user question in bold**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Answer: results rephrased to be more relevant for user query</a:t>
            </a:r>
          </a:p>
        </p:txBody>
      </p:sp>
      <p:sp>
        <p:nvSpPr>
          <p:cNvPr id="3" name="TextBox 2">
            <a:extLst>
              <a:ext uri="{FF2B5EF4-FFF2-40B4-BE49-F238E27FC236}">
                <a16:creationId xmlns:a16="http://schemas.microsoft.com/office/drawing/2014/main" id="{02AF355C-7778-75FC-3B19-66CF51C1A90E}"/>
              </a:ext>
            </a:extLst>
          </p:cNvPr>
          <p:cNvSpPr txBox="1"/>
          <p:nvPr/>
        </p:nvSpPr>
        <p:spPr>
          <a:xfrm>
            <a:off x="2824718" y="6376899"/>
            <a:ext cx="6814456" cy="363946"/>
          </a:xfrm>
          <a:prstGeom prst="rect">
            <a:avLst/>
          </a:prstGeom>
          <a:noFill/>
        </p:spPr>
        <p:txBody>
          <a:bodyPr wrap="square">
            <a:spAutoFit/>
          </a:bodyPr>
          <a:lstStyle/>
          <a:p>
            <a:pPr algn="ctr"/>
            <a:r>
              <a:rPr lang="en-US">
                <a:hlinkClick r:id="rId3"/>
              </a:rPr>
              <a:t>Write effective instructions for declarative agents | Microsoft Learn</a:t>
            </a:r>
            <a:endParaRPr lang="en-US"/>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6053-34DA-D600-047A-F6F09CE43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6D3C1-7AD1-96D5-C873-E6E63ED1ED06}"/>
              </a:ext>
            </a:extLst>
          </p:cNvPr>
          <p:cNvSpPr>
            <a:spLocks noGrp="1"/>
          </p:cNvSpPr>
          <p:nvPr>
            <p:ph type="title"/>
          </p:nvPr>
        </p:nvSpPr>
        <p:spPr>
          <a:xfrm>
            <a:off x="571500" y="2792795"/>
            <a:ext cx="4179404" cy="1200329"/>
          </a:xfrm>
          <a:prstGeom prst="rect">
            <a:avLst/>
          </a:prstGeom>
        </p:spPr>
        <p:txBody>
          <a:bodyPr/>
          <a:lstStyle/>
          <a:p>
            <a:r>
              <a:rPr lang="en-US" spc="0"/>
              <a:t>Agent Template demo </a:t>
            </a:r>
          </a:p>
        </p:txBody>
      </p:sp>
    </p:spTree>
    <p:extLst>
      <p:ext uri="{BB962C8B-B14F-4D97-AF65-F5344CB8AC3E}">
        <p14:creationId xmlns:p14="http://schemas.microsoft.com/office/powerpoint/2010/main" val="30870979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0CFC23-19D4-F2EF-95DE-57E32F85F22A}"/>
              </a:ext>
            </a:extLst>
          </p:cNvPr>
          <p:cNvSpPr txBox="1">
            <a:spLocks noGrp="1"/>
          </p:cNvSpPr>
          <p:nvPr>
            <p:ph type="title" idx="4294967295"/>
          </p:nvPr>
        </p:nvSpPr>
        <p:spPr>
          <a:xfrm>
            <a:off x="1180186" y="2598003"/>
            <a:ext cx="96999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We’d love your input on Copilot Agent templates and examples </a:t>
            </a:r>
            <a:r>
              <a:rPr kumimoji="0" lang="en-US" sz="2400" b="0" i="0" u="none" strike="noStrike" kern="1200" cap="none" spc="0" normalizeH="0" baseline="0" noProof="0" dirty="0">
                <a:ln>
                  <a:noFill/>
                </a:ln>
                <a:solidFill>
                  <a:schemeClr val="tx1"/>
                </a:solidFill>
                <a:effectLst/>
                <a:uLnTx/>
                <a:uFillTx/>
                <a:latin typeface="+mn-lt"/>
                <a:ea typeface="+mn-ea"/>
                <a:cs typeface="+mn-cs"/>
                <a:hlinkClick r:id="rId2"/>
              </a:rPr>
              <a:t>here</a:t>
            </a:r>
            <a:r>
              <a:rPr kumimoji="0" lang="en-US" sz="2400" b="0" i="0" u="none" strike="noStrike" kern="1200" cap="none" spc="0" normalizeH="0" baseline="0" noProof="0" dirty="0">
                <a:ln>
                  <a:noFill/>
                </a:ln>
                <a:solidFill>
                  <a:schemeClr val="tx1"/>
                </a:solidFill>
                <a:effectLst/>
                <a:uLnTx/>
                <a:uFillTx/>
                <a:latin typeface="+mn-lt"/>
                <a:ea typeface="+mn-ea"/>
                <a:cs typeface="+mn-cs"/>
              </a:rPr>
              <a:t> Your feedback helps us improve and innovate!</a:t>
            </a:r>
            <a:endParaRPr kumimoji="0" lang="en-CA"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642552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1882A-24BC-51BF-E746-E7DDFD125755}"/>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693903E9-5F8C-7551-B978-552B87592915}"/>
              </a:ext>
              <a:ext uri="{C183D7F6-B498-43B3-948B-1728B52AA6E4}">
                <adec:decorative xmlns:adec="http://schemas.microsoft.com/office/drawing/2017/decorative" val="1"/>
              </a:ext>
            </a:extLst>
          </p:cNvPr>
          <p:cNvGrpSpPr/>
          <p:nvPr/>
        </p:nvGrpSpPr>
        <p:grpSpPr>
          <a:xfrm>
            <a:off x="5425937" y="853204"/>
            <a:ext cx="6238876" cy="5151592"/>
            <a:chOff x="3007539" y="824629"/>
            <a:chExt cx="6238876" cy="5151592"/>
          </a:xfrm>
        </p:grpSpPr>
        <p:pic>
          <p:nvPicPr>
            <p:cNvPr id="27" name="Picture 26">
              <a:extLst>
                <a:ext uri="{FF2B5EF4-FFF2-40B4-BE49-F238E27FC236}">
                  <a16:creationId xmlns:a16="http://schemas.microsoft.com/office/drawing/2014/main" id="{BFDB08B6-4358-2832-33D0-D98903B3CD3E}"/>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007539" y="824629"/>
              <a:ext cx="6238876" cy="5151592"/>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17" name="Text Placeholder 46">
              <a:extLst>
                <a:ext uri="{FF2B5EF4-FFF2-40B4-BE49-F238E27FC236}">
                  <a16:creationId xmlns:a16="http://schemas.microsoft.com/office/drawing/2014/main" id="{07961DD1-E05D-57D5-4C83-6652C5C49EBE}"/>
                </a:ext>
              </a:extLst>
            </p:cNvPr>
            <p:cNvSpPr txBox="1">
              <a:spLocks/>
            </p:cNvSpPr>
            <p:nvPr/>
          </p:nvSpPr>
          <p:spPr>
            <a:xfrm>
              <a:off x="3155178" y="2617456"/>
              <a:ext cx="5943599" cy="413881"/>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Semibold"/>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b="1">
                  <a:latin typeface="Segoe UI Semibold" panose="020B0502040204020203" pitchFamily="34" charset="0"/>
                  <a:cs typeface="Segoe UI Semibold" panose="020B0502040204020203" pitchFamily="34" charset="0"/>
                </a:rPr>
                <a:t>Understand travel eligibility</a:t>
              </a: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8" name="Text Placeholder 53">
              <a:extLst>
                <a:ext uri="{FF2B5EF4-FFF2-40B4-BE49-F238E27FC236}">
                  <a16:creationId xmlns:a16="http://schemas.microsoft.com/office/drawing/2014/main" id="{73AEDBC3-EE82-D53F-247D-31175CE986E8}"/>
                </a:ext>
              </a:extLst>
            </p:cNvPr>
            <p:cNvSpPr txBox="1">
              <a:spLocks/>
            </p:cNvSpPr>
            <p:nvPr/>
          </p:nvSpPr>
          <p:spPr>
            <a:xfrm>
              <a:off x="3660317" y="3182136"/>
              <a:ext cx="4933320" cy="600944"/>
            </a:xfrm>
            <a:prstGeom prst="rect">
              <a:avLst/>
            </a:prstGeom>
          </p:spPr>
          <p:txBody>
            <a:bodyPr vert="horz" wrap="square" lIns="90000" tIns="36000" rIns="90000" bIns="3600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Using the Travel assistant agent with company policy to understand expense eligibility</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050" b="0" i="0" u="none" strike="sng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19" name="Text Placeholder 56">
              <a:extLst>
                <a:ext uri="{FF2B5EF4-FFF2-40B4-BE49-F238E27FC236}">
                  <a16:creationId xmlns:a16="http://schemas.microsoft.com/office/drawing/2014/main" id="{5CD7B1C0-411F-DAB4-4404-7B653B55DE01}"/>
                </a:ext>
              </a:extLst>
            </p:cNvPr>
            <p:cNvSpPr txBox="1">
              <a:spLocks/>
            </p:cNvSpPr>
            <p:nvPr/>
          </p:nvSpPr>
          <p:spPr>
            <a:xfrm>
              <a:off x="3390073" y="4732995"/>
              <a:ext cx="5473808" cy="626701"/>
            </a:xfrm>
            <a:prstGeom prst="roundRect">
              <a:avLst>
                <a:gd name="adj" fmla="val 10035"/>
              </a:avLst>
            </a:prstGeom>
            <a:solidFill>
              <a:srgbClr val="FFFFFF">
                <a:alpha val="70046"/>
              </a:srgbClr>
            </a:solidFill>
            <a:ln w="12700">
              <a:solidFill>
                <a:srgbClr val="FFFFFF"/>
              </a:solidFill>
            </a:ln>
          </p:spPr>
          <p:txBody>
            <a:bodyPr vert="horz" wrap="square" lIns="90000" tIns="36000" rIns="90000" bIns="36000" rtlCol="0" anchor="ctr" anchorCtr="0">
              <a:norm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9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b="1"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kumimoji="0" lang="en-US" sz="1050" b="1" i="0" u="none" strike="noStrike" kern="1200" cap="none" spc="0" normalizeH="0" baseline="0" noProof="0">
                  <a:ln>
                    <a:noFill/>
                  </a:ln>
                  <a:solidFill>
                    <a:srgbClr val="000000"/>
                  </a:solidFill>
                  <a:effectLst/>
                  <a:uLnTx/>
                  <a:uFillTx/>
                  <a:latin typeface="Segoe UI"/>
                  <a:ea typeface="+mn-ea"/>
                  <a:cs typeface="Segoe UI"/>
                </a:rPr>
                <a:t>Benefit: Improve employee experience </a:t>
              </a:r>
              <a:r>
                <a:rPr kumimoji="0" lang="en-US" sz="1050" i="0" u="none" strike="noStrike" kern="1200" cap="none" spc="0" normalizeH="0" baseline="0" noProof="0">
                  <a:ln>
                    <a:noFill/>
                  </a:ln>
                  <a:solidFill>
                    <a:srgbClr val="000000"/>
                  </a:solidFill>
                  <a:effectLst/>
                  <a:uLnTx/>
                  <a:uFillTx/>
                  <a:latin typeface="Segoe UI"/>
                  <a:ea typeface="+mn-ea"/>
                  <a:cs typeface="Segoe UI"/>
                </a:rPr>
                <a:t>with quick on demand guidance from a knowledgeable agent that can share the expense eligibility without having to scan through the document</a:t>
              </a:r>
              <a:r>
                <a:rPr lang="en-US" sz="1050">
                  <a:solidFill>
                    <a:srgbClr val="000000"/>
                  </a:solidFill>
                  <a:latin typeface="Segoe UI"/>
                  <a:cs typeface="Segoe UI"/>
                </a:rPr>
                <a:t>. </a:t>
              </a:r>
              <a:endParaRPr lang="en-US" sz="1050" i="0" u="none" strike="noStrike" kern="1200" cap="none" spc="0" normalizeH="0" baseline="0" noProof="0">
                <a:ln>
                  <a:noFill/>
                </a:ln>
                <a:solidFill>
                  <a:srgbClr val="000000"/>
                </a:solidFill>
                <a:effectLst/>
                <a:uLnTx/>
                <a:uFillTx/>
                <a:latin typeface="Segoe UI"/>
                <a:cs typeface="Segoe UI" panose="020B0502040204020203" pitchFamily="34" charset="0"/>
              </a:endParaRPr>
            </a:p>
          </p:txBody>
        </p:sp>
        <p:sp>
          <p:nvSpPr>
            <p:cNvPr id="20" name="TextBox 19">
              <a:extLst>
                <a:ext uri="{FF2B5EF4-FFF2-40B4-BE49-F238E27FC236}">
                  <a16:creationId xmlns:a16="http://schemas.microsoft.com/office/drawing/2014/main" id="{57D52911-81C6-8971-FD86-5303F08FA8BF}"/>
                </a:ext>
                <a:ext uri="{C183D7F6-B498-43B3-948B-1728B52AA6E4}">
                  <adec:decorative xmlns:adec="http://schemas.microsoft.com/office/drawing/2017/decorative" val="0"/>
                </a:ext>
              </a:extLst>
            </p:cNvPr>
            <p:cNvSpPr txBox="1">
              <a:spLocks/>
            </p:cNvSpPr>
            <p:nvPr/>
          </p:nvSpPr>
          <p:spPr>
            <a:xfrm>
              <a:off x="4697245" y="3988153"/>
              <a:ext cx="4012443" cy="661720"/>
            </a:xfrm>
            <a:prstGeom prst="rect">
              <a:avLst/>
            </a:prstGeom>
            <a:noFill/>
          </p:spPr>
          <p:txBody>
            <a:bodyPr wrap="square" lIns="0" tIns="0" rIns="0" bIns="0" rtlCol="0" anchor="ctr">
              <a:spAutoFit/>
            </a:bodyPr>
            <a:lstStyle/>
            <a:p>
              <a:pPr>
                <a:defRPr/>
              </a:pPr>
              <a:r>
                <a:rPr lang="en-US" sz="2000">
                  <a:solidFill>
                    <a:prstClr val="black"/>
                  </a:solidFill>
                  <a:latin typeface="Segoe UI Semibold"/>
                </a:rPr>
                <a:t>Copilot Declarative Agent</a:t>
              </a:r>
            </a:p>
            <a:p>
              <a:pPr>
                <a:defRPr/>
              </a:pPr>
              <a:r>
                <a:rPr lang="en-US" sz="1400">
                  <a:solidFill>
                    <a:srgbClr val="0070C0"/>
                  </a:solidFill>
                  <a:latin typeface="Segoe UI Semibold"/>
                </a:rPr>
                <a:t>+ Instructions + SharePoint</a:t>
              </a:r>
              <a:endParaRPr lang="en-US" sz="1400">
                <a:solidFill>
                  <a:srgbClr val="0070C0"/>
                </a:solidFill>
                <a:latin typeface="Segoe UI Semibold"/>
                <a:cs typeface="Segoe UI Semibold"/>
              </a:endParaRPr>
            </a:p>
            <a:p>
              <a:pPr defTabSz="914367">
                <a:defRPr/>
              </a:pPr>
              <a:endParaRPr lang="en-US" sz="900">
                <a:solidFill>
                  <a:srgbClr val="0070C0"/>
                </a:solidFill>
                <a:latin typeface="Segoe UI Semibold"/>
              </a:endParaRPr>
            </a:p>
          </p:txBody>
        </p:sp>
        <p:sp>
          <p:nvSpPr>
            <p:cNvPr id="21" name="Text Placeholder 10">
              <a:extLst>
                <a:ext uri="{FF2B5EF4-FFF2-40B4-BE49-F238E27FC236}">
                  <a16:creationId xmlns:a16="http://schemas.microsoft.com/office/drawing/2014/main" id="{8CA7C303-BD07-4381-97B4-79761AB12A64}"/>
                </a:ext>
              </a:extLst>
            </p:cNvPr>
            <p:cNvSpPr txBox="1">
              <a:spLocks/>
            </p:cNvSpPr>
            <p:nvPr/>
          </p:nvSpPr>
          <p:spPr>
            <a:xfrm>
              <a:off x="6012036" y="2106341"/>
              <a:ext cx="994326" cy="184666"/>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12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Employee</a:t>
              </a:r>
              <a:endParaRPr lang="en-US" sz="16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endParaRPr>
            </a:p>
          </p:txBody>
        </p:sp>
        <p:pic>
          <p:nvPicPr>
            <p:cNvPr id="22" name="Picture 21">
              <a:extLst>
                <a:ext uri="{FF2B5EF4-FFF2-40B4-BE49-F238E27FC236}">
                  <a16:creationId xmlns:a16="http://schemas.microsoft.com/office/drawing/2014/main" id="{53247FC9-F34C-B598-1FA0-51643E8D85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6571" y="1986054"/>
              <a:ext cx="367033" cy="367033"/>
            </a:xfrm>
            <a:prstGeom prst="rect">
              <a:avLst/>
            </a:prstGeom>
            <a:ln>
              <a:noFill/>
            </a:ln>
            <a:effectLst>
              <a:outerShdw blurRad="292100" dist="139700" dir="2700000" algn="tl" rotWithShape="0">
                <a:srgbClr val="333333">
                  <a:alpha val="65000"/>
                </a:srgbClr>
              </a:outerShdw>
            </a:effectLst>
          </p:spPr>
        </p:pic>
        <p:pic>
          <p:nvPicPr>
            <p:cNvPr id="23" name="Picture 22" descr="A rainbow colored logo on a black background&#10;&#10;Description automatically generated">
              <a:extLst>
                <a:ext uri="{FF2B5EF4-FFF2-40B4-BE49-F238E27FC236}">
                  <a16:creationId xmlns:a16="http://schemas.microsoft.com/office/drawing/2014/main" id="{AC278837-A5CF-319B-8BB4-586F5F3688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2188" y="3947549"/>
              <a:ext cx="627878" cy="627878"/>
            </a:xfrm>
            <a:prstGeom prst="rect">
              <a:avLst/>
            </a:prstGeom>
          </p:spPr>
        </p:pic>
        <p:sp>
          <p:nvSpPr>
            <p:cNvPr id="24" name="Text Placeholder 10">
              <a:extLst>
                <a:ext uri="{FF2B5EF4-FFF2-40B4-BE49-F238E27FC236}">
                  <a16:creationId xmlns:a16="http://schemas.microsoft.com/office/drawing/2014/main" id="{6E09BABC-4F08-4FA1-36BE-6289079A8765}"/>
                </a:ext>
              </a:extLst>
            </p:cNvPr>
            <p:cNvSpPr txBox="1">
              <a:spLocks/>
            </p:cNvSpPr>
            <p:nvPr/>
          </p:nvSpPr>
          <p:spPr>
            <a:xfrm>
              <a:off x="4059374" y="1036010"/>
              <a:ext cx="3820476" cy="738664"/>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Agent Scenario Grounded in Tenant Data</a:t>
              </a:r>
            </a:p>
          </p:txBody>
        </p:sp>
        <p:sp>
          <p:nvSpPr>
            <p:cNvPr id="25" name="Text Placeholder 53">
              <a:extLst>
                <a:ext uri="{FF2B5EF4-FFF2-40B4-BE49-F238E27FC236}">
                  <a16:creationId xmlns:a16="http://schemas.microsoft.com/office/drawing/2014/main" id="{FE316ECE-C47F-B9D8-8CC9-898E2C7F5883}"/>
                </a:ext>
              </a:extLst>
            </p:cNvPr>
            <p:cNvSpPr txBox="1">
              <a:spLocks/>
            </p:cNvSpPr>
            <p:nvPr/>
          </p:nvSpPr>
          <p:spPr>
            <a:xfrm>
              <a:off x="4077278" y="5261733"/>
              <a:ext cx="3148884" cy="626701"/>
            </a:xfrm>
            <a:prstGeom prst="rect">
              <a:avLst/>
            </a:prstGeom>
          </p:spPr>
          <p:txBody>
            <a:bodyPr vert="horz" wrap="square" lIns="90000" tIns="36000" rIns="90000" bIns="3600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000" b="0" i="0" u="none" strike="sng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pic>
        <p:nvPicPr>
          <p:cNvPr id="3" name="図 9">
            <a:extLst>
              <a:ext uri="{FF2B5EF4-FFF2-40B4-BE49-F238E27FC236}">
                <a16:creationId xmlns:a16="http://schemas.microsoft.com/office/drawing/2014/main" id="{EB9421C3-11AB-FDD1-9280-245D1747F0C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0682" y="3704030"/>
            <a:ext cx="1134180" cy="1134180"/>
          </a:xfrm>
          <a:prstGeom prst="rect">
            <a:avLst/>
          </a:prstGeom>
        </p:spPr>
      </p:pic>
      <p:pic>
        <p:nvPicPr>
          <p:cNvPr id="4" name="Picture 3">
            <a:extLst>
              <a:ext uri="{FF2B5EF4-FFF2-40B4-BE49-F238E27FC236}">
                <a16:creationId xmlns:a16="http://schemas.microsoft.com/office/drawing/2014/main" id="{EAFC7259-F12B-19DB-64EE-D6A8C47A0472}"/>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629308" y="853204"/>
            <a:ext cx="4604618" cy="5161117"/>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5" name="Graphic 5" descr="Programmer male with solid fill">
            <a:extLst>
              <a:ext uri="{FF2B5EF4-FFF2-40B4-BE49-F238E27FC236}">
                <a16:creationId xmlns:a16="http://schemas.microsoft.com/office/drawing/2014/main" id="{C5C07B50-142D-61D0-E10F-B6110277906F}"/>
              </a:ext>
            </a:extLst>
          </p:cNvPr>
          <p:cNvGrpSpPr/>
          <p:nvPr/>
        </p:nvGrpSpPr>
        <p:grpSpPr>
          <a:xfrm>
            <a:off x="1751973" y="2030588"/>
            <a:ext cx="555945" cy="767081"/>
            <a:chOff x="5774505" y="3057525"/>
            <a:chExt cx="642036" cy="809624"/>
          </a:xfrm>
          <a:solidFill>
            <a:srgbClr val="000000"/>
          </a:solidFill>
        </p:grpSpPr>
        <p:sp>
          <p:nvSpPr>
            <p:cNvPr id="6" name="Freeform: Shape 5">
              <a:extLst>
                <a:ext uri="{FF2B5EF4-FFF2-40B4-BE49-F238E27FC236}">
                  <a16:creationId xmlns:a16="http://schemas.microsoft.com/office/drawing/2014/main" id="{CB970F3F-E572-D536-3C84-AD9EACC310EB}"/>
                </a:ext>
              </a:extLst>
            </p:cNvPr>
            <p:cNvSpPr/>
            <p:nvPr/>
          </p:nvSpPr>
          <p:spPr>
            <a:xfrm>
              <a:off x="5774505" y="3057525"/>
              <a:ext cx="642036" cy="753427"/>
            </a:xfrm>
            <a:custGeom>
              <a:avLst/>
              <a:gdLst>
                <a:gd name="connsiteX0" fmla="*/ 456750 w 642036"/>
                <a:gd name="connsiteY0" fmla="*/ 434340 h 753427"/>
                <a:gd name="connsiteX1" fmla="*/ 566287 w 642036"/>
                <a:gd name="connsiteY1" fmla="*/ 490538 h 753427"/>
                <a:gd name="connsiteX2" fmla="*/ 587242 w 642036"/>
                <a:gd name="connsiteY2" fmla="*/ 533400 h 753427"/>
                <a:gd name="connsiteX3" fmla="*/ 604387 w 642036"/>
                <a:gd name="connsiteY3" fmla="*/ 681038 h 753427"/>
                <a:gd name="connsiteX4" fmla="*/ 596767 w 642036"/>
                <a:gd name="connsiteY4" fmla="*/ 698183 h 753427"/>
                <a:gd name="connsiteX5" fmla="*/ 596767 w 642036"/>
                <a:gd name="connsiteY5" fmla="*/ 698183 h 753427"/>
                <a:gd name="connsiteX6" fmla="*/ 545332 w 642036"/>
                <a:gd name="connsiteY6" fmla="*/ 722948 h 753427"/>
                <a:gd name="connsiteX7" fmla="*/ 545332 w 642036"/>
                <a:gd name="connsiteY7" fmla="*/ 753428 h 753427"/>
                <a:gd name="connsiteX8" fmla="*/ 571050 w 642036"/>
                <a:gd name="connsiteY8" fmla="*/ 753428 h 753427"/>
                <a:gd name="connsiteX9" fmla="*/ 617722 w 642036"/>
                <a:gd name="connsiteY9" fmla="*/ 729615 h 753427"/>
                <a:gd name="connsiteX10" fmla="*/ 617722 w 642036"/>
                <a:gd name="connsiteY10" fmla="*/ 729615 h 753427"/>
                <a:gd name="connsiteX11" fmla="*/ 641535 w 642036"/>
                <a:gd name="connsiteY11" fmla="*/ 676275 h 753427"/>
                <a:gd name="connsiteX12" fmla="*/ 626295 w 642036"/>
                <a:gd name="connsiteY12" fmla="*/ 532448 h 753427"/>
                <a:gd name="connsiteX13" fmla="*/ 591052 w 642036"/>
                <a:gd name="connsiteY13" fmla="*/ 461963 h 753427"/>
                <a:gd name="connsiteX14" fmla="*/ 470085 w 642036"/>
                <a:gd name="connsiteY14" fmla="*/ 399098 h 753427"/>
                <a:gd name="connsiteX15" fmla="*/ 423412 w 642036"/>
                <a:gd name="connsiteY15" fmla="*/ 380048 h 753427"/>
                <a:gd name="connsiteX16" fmla="*/ 417697 w 642036"/>
                <a:gd name="connsiteY16" fmla="*/ 371475 h 753427"/>
                <a:gd name="connsiteX17" fmla="*/ 417697 w 642036"/>
                <a:gd name="connsiteY17" fmla="*/ 348615 h 753427"/>
                <a:gd name="connsiteX18" fmla="*/ 474847 w 642036"/>
                <a:gd name="connsiteY18" fmla="*/ 229552 h 753427"/>
                <a:gd name="connsiteX19" fmla="*/ 474847 w 642036"/>
                <a:gd name="connsiteY19" fmla="*/ 195263 h 753427"/>
                <a:gd name="connsiteX20" fmla="*/ 493897 w 642036"/>
                <a:gd name="connsiteY20" fmla="*/ 200978 h 753427"/>
                <a:gd name="connsiteX21" fmla="*/ 477705 w 642036"/>
                <a:gd name="connsiteY21" fmla="*/ 153353 h 753427"/>
                <a:gd name="connsiteX22" fmla="*/ 472942 w 642036"/>
                <a:gd name="connsiteY22" fmla="*/ 133350 h 753427"/>
                <a:gd name="connsiteX23" fmla="*/ 388170 w 642036"/>
                <a:gd name="connsiteY23" fmla="*/ 17145 h 753427"/>
                <a:gd name="connsiteX24" fmla="*/ 375787 w 642036"/>
                <a:gd name="connsiteY24" fmla="*/ 18097 h 753427"/>
                <a:gd name="connsiteX25" fmla="*/ 367215 w 642036"/>
                <a:gd name="connsiteY25" fmla="*/ 24765 h 753427"/>
                <a:gd name="connsiteX26" fmla="*/ 357690 w 642036"/>
                <a:gd name="connsiteY26" fmla="*/ 11430 h 753427"/>
                <a:gd name="connsiteX27" fmla="*/ 346260 w 642036"/>
                <a:gd name="connsiteY27" fmla="*/ 2858 h 753427"/>
                <a:gd name="connsiteX28" fmla="*/ 320542 w 642036"/>
                <a:gd name="connsiteY28" fmla="*/ 0 h 753427"/>
                <a:gd name="connsiteX29" fmla="*/ 169095 w 642036"/>
                <a:gd name="connsiteY29" fmla="*/ 136208 h 753427"/>
                <a:gd name="connsiteX30" fmla="*/ 169095 w 642036"/>
                <a:gd name="connsiteY30" fmla="*/ 142875 h 753427"/>
                <a:gd name="connsiteX31" fmla="*/ 169095 w 642036"/>
                <a:gd name="connsiteY31" fmla="*/ 142875 h 753427"/>
                <a:gd name="connsiteX32" fmla="*/ 169095 w 642036"/>
                <a:gd name="connsiteY32" fmla="*/ 159068 h 753427"/>
                <a:gd name="connsiteX33" fmla="*/ 156712 w 642036"/>
                <a:gd name="connsiteY33" fmla="*/ 219075 h 753427"/>
                <a:gd name="connsiteX34" fmla="*/ 140520 w 642036"/>
                <a:gd name="connsiteY34" fmla="*/ 257175 h 753427"/>
                <a:gd name="connsiteX35" fmla="*/ 171000 w 642036"/>
                <a:gd name="connsiteY35" fmla="*/ 248602 h 753427"/>
                <a:gd name="connsiteX36" fmla="*/ 226245 w 642036"/>
                <a:gd name="connsiteY36" fmla="*/ 346710 h 753427"/>
                <a:gd name="connsiteX37" fmla="*/ 226245 w 642036"/>
                <a:gd name="connsiteY37" fmla="*/ 370523 h 753427"/>
                <a:gd name="connsiteX38" fmla="*/ 220530 w 642036"/>
                <a:gd name="connsiteY38" fmla="*/ 379095 h 753427"/>
                <a:gd name="connsiteX39" fmla="*/ 173857 w 642036"/>
                <a:gd name="connsiteY39" fmla="*/ 398145 h 753427"/>
                <a:gd name="connsiteX40" fmla="*/ 52890 w 642036"/>
                <a:gd name="connsiteY40" fmla="*/ 461010 h 753427"/>
                <a:gd name="connsiteX41" fmla="*/ 16695 w 642036"/>
                <a:gd name="connsiteY41" fmla="*/ 531495 h 753427"/>
                <a:gd name="connsiteX42" fmla="*/ 502 w 642036"/>
                <a:gd name="connsiteY42" fmla="*/ 676275 h 753427"/>
                <a:gd name="connsiteX43" fmla="*/ 24315 w 642036"/>
                <a:gd name="connsiteY43" fmla="*/ 729615 h 753427"/>
                <a:gd name="connsiteX44" fmla="*/ 70987 w 642036"/>
                <a:gd name="connsiteY44" fmla="*/ 753428 h 753427"/>
                <a:gd name="connsiteX45" fmla="*/ 97657 w 642036"/>
                <a:gd name="connsiteY45" fmla="*/ 753428 h 753427"/>
                <a:gd name="connsiteX46" fmla="*/ 97657 w 642036"/>
                <a:gd name="connsiteY46" fmla="*/ 723900 h 753427"/>
                <a:gd name="connsiteX47" fmla="*/ 46222 w 642036"/>
                <a:gd name="connsiteY47" fmla="*/ 699135 h 753427"/>
                <a:gd name="connsiteX48" fmla="*/ 38602 w 642036"/>
                <a:gd name="connsiteY48" fmla="*/ 681990 h 753427"/>
                <a:gd name="connsiteX49" fmla="*/ 54795 w 642036"/>
                <a:gd name="connsiteY49" fmla="*/ 535305 h 753427"/>
                <a:gd name="connsiteX50" fmla="*/ 54795 w 642036"/>
                <a:gd name="connsiteY50" fmla="*/ 533400 h 753427"/>
                <a:gd name="connsiteX51" fmla="*/ 76702 w 642036"/>
                <a:gd name="connsiteY51" fmla="*/ 490538 h 753427"/>
                <a:gd name="connsiteX52" fmla="*/ 186240 w 642036"/>
                <a:gd name="connsiteY52" fmla="*/ 434340 h 753427"/>
                <a:gd name="connsiteX53" fmla="*/ 201480 w 642036"/>
                <a:gd name="connsiteY53" fmla="*/ 429578 h 753427"/>
                <a:gd name="connsiteX54" fmla="*/ 321495 w 642036"/>
                <a:gd name="connsiteY54" fmla="*/ 457200 h 753427"/>
                <a:gd name="connsiteX55" fmla="*/ 442462 w 642036"/>
                <a:gd name="connsiteY55" fmla="*/ 429578 h 753427"/>
                <a:gd name="connsiteX56" fmla="*/ 456750 w 642036"/>
                <a:gd name="connsiteY56" fmla="*/ 434340 h 753427"/>
                <a:gd name="connsiteX57" fmla="*/ 207195 w 642036"/>
                <a:gd name="connsiteY57" fmla="*/ 237173 h 753427"/>
                <a:gd name="connsiteX58" fmla="*/ 407220 w 642036"/>
                <a:gd name="connsiteY58" fmla="*/ 123825 h 753427"/>
                <a:gd name="connsiteX59" fmla="*/ 435795 w 642036"/>
                <a:gd name="connsiteY59" fmla="*/ 161925 h 753427"/>
                <a:gd name="connsiteX60" fmla="*/ 435795 w 642036"/>
                <a:gd name="connsiteY60" fmla="*/ 228600 h 753427"/>
                <a:gd name="connsiteX61" fmla="*/ 321495 w 642036"/>
                <a:gd name="connsiteY61" fmla="*/ 342900 h 753427"/>
                <a:gd name="connsiteX62" fmla="*/ 207195 w 642036"/>
                <a:gd name="connsiteY62" fmla="*/ 237173 h 753427"/>
                <a:gd name="connsiteX63" fmla="*/ 245295 w 642036"/>
                <a:gd name="connsiteY63" fmla="*/ 408623 h 753427"/>
                <a:gd name="connsiteX64" fmla="*/ 264345 w 642036"/>
                <a:gd name="connsiteY64" fmla="*/ 370523 h 753427"/>
                <a:gd name="connsiteX65" fmla="*/ 264345 w 642036"/>
                <a:gd name="connsiteY65" fmla="*/ 369570 h 753427"/>
                <a:gd name="connsiteX66" fmla="*/ 378645 w 642036"/>
                <a:gd name="connsiteY66" fmla="*/ 369570 h 753427"/>
                <a:gd name="connsiteX67" fmla="*/ 378645 w 642036"/>
                <a:gd name="connsiteY67" fmla="*/ 370523 h 753427"/>
                <a:gd name="connsiteX68" fmla="*/ 396742 w 642036"/>
                <a:gd name="connsiteY68" fmla="*/ 408623 h 753427"/>
                <a:gd name="connsiteX69" fmla="*/ 320542 w 642036"/>
                <a:gd name="connsiteY69" fmla="*/ 419100 h 753427"/>
                <a:gd name="connsiteX70" fmla="*/ 245295 w 642036"/>
                <a:gd name="connsiteY70" fmla="*/ 408623 h 7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42036" h="753427">
                  <a:moveTo>
                    <a:pt x="456750" y="434340"/>
                  </a:moveTo>
                  <a:cubicBezTo>
                    <a:pt x="496755" y="448628"/>
                    <a:pt x="534855" y="464820"/>
                    <a:pt x="566287" y="490538"/>
                  </a:cubicBezTo>
                  <a:cubicBezTo>
                    <a:pt x="579622" y="501015"/>
                    <a:pt x="587242" y="516255"/>
                    <a:pt x="587242" y="533400"/>
                  </a:cubicBezTo>
                  <a:lnTo>
                    <a:pt x="604387" y="681038"/>
                  </a:lnTo>
                  <a:cubicBezTo>
                    <a:pt x="605340" y="687705"/>
                    <a:pt x="602482" y="694373"/>
                    <a:pt x="596767" y="698183"/>
                  </a:cubicBezTo>
                  <a:lnTo>
                    <a:pt x="596767" y="698183"/>
                  </a:lnTo>
                  <a:cubicBezTo>
                    <a:pt x="580575" y="708660"/>
                    <a:pt x="563430" y="717233"/>
                    <a:pt x="545332" y="722948"/>
                  </a:cubicBezTo>
                  <a:lnTo>
                    <a:pt x="545332" y="753428"/>
                  </a:lnTo>
                  <a:lnTo>
                    <a:pt x="571050" y="753428"/>
                  </a:lnTo>
                  <a:cubicBezTo>
                    <a:pt x="587242" y="746760"/>
                    <a:pt x="603435" y="739140"/>
                    <a:pt x="617722" y="729615"/>
                  </a:cubicBezTo>
                  <a:lnTo>
                    <a:pt x="617722" y="729615"/>
                  </a:lnTo>
                  <a:cubicBezTo>
                    <a:pt x="634867" y="718185"/>
                    <a:pt x="644392" y="697230"/>
                    <a:pt x="641535" y="676275"/>
                  </a:cubicBezTo>
                  <a:lnTo>
                    <a:pt x="626295" y="532448"/>
                  </a:lnTo>
                  <a:cubicBezTo>
                    <a:pt x="625342" y="504825"/>
                    <a:pt x="612960" y="479108"/>
                    <a:pt x="591052" y="461963"/>
                  </a:cubicBezTo>
                  <a:cubicBezTo>
                    <a:pt x="555810" y="432435"/>
                    <a:pt x="513900" y="414338"/>
                    <a:pt x="470085" y="399098"/>
                  </a:cubicBezTo>
                  <a:lnTo>
                    <a:pt x="423412" y="380048"/>
                  </a:lnTo>
                  <a:cubicBezTo>
                    <a:pt x="419602" y="378143"/>
                    <a:pt x="417697" y="375285"/>
                    <a:pt x="417697" y="371475"/>
                  </a:cubicBezTo>
                  <a:lnTo>
                    <a:pt x="417697" y="348615"/>
                  </a:lnTo>
                  <a:cubicBezTo>
                    <a:pt x="453892" y="320040"/>
                    <a:pt x="474847" y="276225"/>
                    <a:pt x="474847" y="229552"/>
                  </a:cubicBezTo>
                  <a:lnTo>
                    <a:pt x="474847" y="195263"/>
                  </a:lnTo>
                  <a:cubicBezTo>
                    <a:pt x="480562" y="199073"/>
                    <a:pt x="487230" y="200025"/>
                    <a:pt x="493897" y="200978"/>
                  </a:cubicBezTo>
                  <a:lnTo>
                    <a:pt x="477705" y="153353"/>
                  </a:lnTo>
                  <a:cubicBezTo>
                    <a:pt x="475800" y="146685"/>
                    <a:pt x="473895" y="140018"/>
                    <a:pt x="472942" y="133350"/>
                  </a:cubicBezTo>
                  <a:cubicBezTo>
                    <a:pt x="465322" y="79057"/>
                    <a:pt x="432937" y="40958"/>
                    <a:pt x="388170" y="17145"/>
                  </a:cubicBezTo>
                  <a:cubicBezTo>
                    <a:pt x="384360" y="15240"/>
                    <a:pt x="379597" y="15240"/>
                    <a:pt x="375787" y="18097"/>
                  </a:cubicBezTo>
                  <a:lnTo>
                    <a:pt x="367215" y="24765"/>
                  </a:lnTo>
                  <a:lnTo>
                    <a:pt x="357690" y="11430"/>
                  </a:lnTo>
                  <a:cubicBezTo>
                    <a:pt x="354832" y="7620"/>
                    <a:pt x="351022" y="3810"/>
                    <a:pt x="346260" y="2858"/>
                  </a:cubicBezTo>
                  <a:cubicBezTo>
                    <a:pt x="337687" y="953"/>
                    <a:pt x="329115" y="0"/>
                    <a:pt x="320542" y="0"/>
                  </a:cubicBezTo>
                  <a:cubicBezTo>
                    <a:pt x="245295" y="0"/>
                    <a:pt x="182430" y="59055"/>
                    <a:pt x="169095" y="136208"/>
                  </a:cubicBezTo>
                  <a:lnTo>
                    <a:pt x="169095" y="142875"/>
                  </a:lnTo>
                  <a:lnTo>
                    <a:pt x="169095" y="142875"/>
                  </a:lnTo>
                  <a:lnTo>
                    <a:pt x="169095" y="159068"/>
                  </a:lnTo>
                  <a:cubicBezTo>
                    <a:pt x="169095" y="180023"/>
                    <a:pt x="165285" y="200025"/>
                    <a:pt x="156712" y="219075"/>
                  </a:cubicBezTo>
                  <a:lnTo>
                    <a:pt x="140520" y="257175"/>
                  </a:lnTo>
                  <a:cubicBezTo>
                    <a:pt x="140520" y="257175"/>
                    <a:pt x="151950" y="254318"/>
                    <a:pt x="171000" y="248602"/>
                  </a:cubicBezTo>
                  <a:cubicBezTo>
                    <a:pt x="175762" y="287655"/>
                    <a:pt x="195765" y="322898"/>
                    <a:pt x="226245" y="346710"/>
                  </a:cubicBezTo>
                  <a:lnTo>
                    <a:pt x="226245" y="370523"/>
                  </a:lnTo>
                  <a:cubicBezTo>
                    <a:pt x="226245" y="374333"/>
                    <a:pt x="224340" y="378143"/>
                    <a:pt x="220530" y="379095"/>
                  </a:cubicBezTo>
                  <a:lnTo>
                    <a:pt x="173857" y="398145"/>
                  </a:lnTo>
                  <a:cubicBezTo>
                    <a:pt x="130042" y="413385"/>
                    <a:pt x="88132" y="431483"/>
                    <a:pt x="52890" y="461010"/>
                  </a:cubicBezTo>
                  <a:cubicBezTo>
                    <a:pt x="30982" y="478155"/>
                    <a:pt x="17647" y="503873"/>
                    <a:pt x="16695" y="531495"/>
                  </a:cubicBezTo>
                  <a:lnTo>
                    <a:pt x="502" y="676275"/>
                  </a:lnTo>
                  <a:cubicBezTo>
                    <a:pt x="-2355" y="697230"/>
                    <a:pt x="7170" y="718185"/>
                    <a:pt x="24315" y="729615"/>
                  </a:cubicBezTo>
                  <a:cubicBezTo>
                    <a:pt x="38602" y="739140"/>
                    <a:pt x="54795" y="746760"/>
                    <a:pt x="70987" y="753428"/>
                  </a:cubicBezTo>
                  <a:lnTo>
                    <a:pt x="97657" y="753428"/>
                  </a:lnTo>
                  <a:lnTo>
                    <a:pt x="97657" y="723900"/>
                  </a:lnTo>
                  <a:cubicBezTo>
                    <a:pt x="79560" y="717233"/>
                    <a:pt x="62415" y="709613"/>
                    <a:pt x="46222" y="699135"/>
                  </a:cubicBezTo>
                  <a:cubicBezTo>
                    <a:pt x="40507" y="695325"/>
                    <a:pt x="37650" y="688658"/>
                    <a:pt x="38602" y="681990"/>
                  </a:cubicBezTo>
                  <a:lnTo>
                    <a:pt x="54795" y="535305"/>
                  </a:lnTo>
                  <a:lnTo>
                    <a:pt x="54795" y="533400"/>
                  </a:lnTo>
                  <a:cubicBezTo>
                    <a:pt x="54795" y="516255"/>
                    <a:pt x="63367" y="501015"/>
                    <a:pt x="76702" y="490538"/>
                  </a:cubicBezTo>
                  <a:cubicBezTo>
                    <a:pt x="108135" y="464820"/>
                    <a:pt x="146235" y="448628"/>
                    <a:pt x="186240" y="434340"/>
                  </a:cubicBezTo>
                  <a:lnTo>
                    <a:pt x="201480" y="429578"/>
                  </a:lnTo>
                  <a:cubicBezTo>
                    <a:pt x="229102" y="446723"/>
                    <a:pt x="272917" y="457200"/>
                    <a:pt x="321495" y="457200"/>
                  </a:cubicBezTo>
                  <a:cubicBezTo>
                    <a:pt x="370072" y="457200"/>
                    <a:pt x="413887" y="446723"/>
                    <a:pt x="442462" y="429578"/>
                  </a:cubicBezTo>
                  <a:lnTo>
                    <a:pt x="456750" y="434340"/>
                  </a:lnTo>
                  <a:close/>
                  <a:moveTo>
                    <a:pt x="207195" y="237173"/>
                  </a:moveTo>
                  <a:cubicBezTo>
                    <a:pt x="271965" y="215265"/>
                    <a:pt x="365310" y="177165"/>
                    <a:pt x="407220" y="123825"/>
                  </a:cubicBezTo>
                  <a:cubicBezTo>
                    <a:pt x="415792" y="137160"/>
                    <a:pt x="425317" y="149543"/>
                    <a:pt x="435795" y="161925"/>
                  </a:cubicBezTo>
                  <a:lnTo>
                    <a:pt x="435795" y="228600"/>
                  </a:lnTo>
                  <a:cubicBezTo>
                    <a:pt x="435795" y="291465"/>
                    <a:pt x="384360" y="342900"/>
                    <a:pt x="321495" y="342900"/>
                  </a:cubicBezTo>
                  <a:cubicBezTo>
                    <a:pt x="261487" y="342900"/>
                    <a:pt x="211957" y="297180"/>
                    <a:pt x="207195" y="237173"/>
                  </a:cubicBezTo>
                  <a:close/>
                  <a:moveTo>
                    <a:pt x="245295" y="408623"/>
                  </a:moveTo>
                  <a:cubicBezTo>
                    <a:pt x="256725" y="400050"/>
                    <a:pt x="264345" y="385763"/>
                    <a:pt x="264345" y="370523"/>
                  </a:cubicBezTo>
                  <a:lnTo>
                    <a:pt x="264345" y="369570"/>
                  </a:lnTo>
                  <a:cubicBezTo>
                    <a:pt x="300540" y="384810"/>
                    <a:pt x="342450" y="384810"/>
                    <a:pt x="378645" y="369570"/>
                  </a:cubicBezTo>
                  <a:lnTo>
                    <a:pt x="378645" y="370523"/>
                  </a:lnTo>
                  <a:cubicBezTo>
                    <a:pt x="378645" y="384810"/>
                    <a:pt x="385312" y="399098"/>
                    <a:pt x="396742" y="408623"/>
                  </a:cubicBezTo>
                  <a:cubicBezTo>
                    <a:pt x="371977" y="416243"/>
                    <a:pt x="346260" y="420053"/>
                    <a:pt x="320542" y="419100"/>
                  </a:cubicBezTo>
                  <a:cubicBezTo>
                    <a:pt x="295777" y="419100"/>
                    <a:pt x="270060" y="415290"/>
                    <a:pt x="245295" y="40862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b="1" kern="0">
                <a:solidFill>
                  <a:srgbClr val="FFFFFF"/>
                </a:solidFill>
                <a:latin typeface="Segoe UI Semibold" panose="020B0502040204020203" pitchFamily="34" charset="0"/>
                <a:cs typeface="Segoe UI Semibold" panose="020B0502040204020203" pitchFamily="34" charset="0"/>
              </a:endParaRPr>
            </a:p>
          </p:txBody>
        </p:sp>
        <p:sp>
          <p:nvSpPr>
            <p:cNvPr id="7" name="Freeform: Shape 6">
              <a:extLst>
                <a:ext uri="{FF2B5EF4-FFF2-40B4-BE49-F238E27FC236}">
                  <a16:creationId xmlns:a16="http://schemas.microsoft.com/office/drawing/2014/main" id="{E841DB8A-A136-2BBA-D28B-B600BD1B915A}"/>
                </a:ext>
              </a:extLst>
            </p:cNvPr>
            <p:cNvSpPr/>
            <p:nvPr/>
          </p:nvSpPr>
          <p:spPr>
            <a:xfrm>
              <a:off x="5818822" y="3569969"/>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b="1" kern="0">
                <a:solidFill>
                  <a:srgbClr val="FFFFFF"/>
                </a:solidFill>
                <a:latin typeface="Segoe UI Semibold" panose="020B0502040204020203" pitchFamily="34" charset="0"/>
                <a:cs typeface="Segoe UI Semibold" panose="020B0502040204020203" pitchFamily="34" charset="0"/>
              </a:endParaRPr>
            </a:p>
          </p:txBody>
        </p:sp>
      </p:grpSp>
      <p:sp>
        <p:nvSpPr>
          <p:cNvPr id="8" name="Title 7">
            <a:extLst>
              <a:ext uri="{FF2B5EF4-FFF2-40B4-BE49-F238E27FC236}">
                <a16:creationId xmlns:a16="http://schemas.microsoft.com/office/drawing/2014/main" id="{7910DA96-4A65-9DF9-BEFD-A22D39F04675}"/>
              </a:ext>
            </a:extLst>
          </p:cNvPr>
          <p:cNvSpPr txBox="1">
            <a:spLocks noGrp="1"/>
          </p:cNvSpPr>
          <p:nvPr>
            <p:ph type="title" idx="4294967295"/>
          </p:nvPr>
        </p:nvSpPr>
        <p:spPr>
          <a:xfrm>
            <a:off x="2384726" y="2112811"/>
            <a:ext cx="14110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Demo</a:t>
            </a:r>
            <a:endParaRPr kumimoji="0" lang="en-AU"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10">
            <a:extLst>
              <a:ext uri="{FF2B5EF4-FFF2-40B4-BE49-F238E27FC236}">
                <a16:creationId xmlns:a16="http://schemas.microsoft.com/office/drawing/2014/main" id="{438C27C1-BF96-0F96-7D34-1693966D7246}"/>
              </a:ext>
            </a:extLst>
          </p:cNvPr>
          <p:cNvSpPr txBox="1">
            <a:spLocks/>
          </p:cNvSpPr>
          <p:nvPr/>
        </p:nvSpPr>
        <p:spPr>
          <a:xfrm>
            <a:off x="1180730" y="3118336"/>
            <a:ext cx="3460434" cy="738664"/>
          </a:xfrm>
          <a:prstGeom prst="rect">
            <a:avLst/>
          </a:prstGeom>
        </p:spPr>
        <p:txBody>
          <a:bodyPr vert="horz" wrap="square" lIns="0" tIns="0" rIns="0" bIns="0" rtlCol="0" anchor="t">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solidFill>
                  <a:schemeClr val="tx1"/>
                </a:solidFill>
                <a:cs typeface="Segoe UI"/>
              </a:rPr>
              <a:t>HR | Travel Eligibility Checker</a:t>
            </a:r>
          </a:p>
        </p:txBody>
      </p:sp>
      <p:sp>
        <p:nvSpPr>
          <p:cNvPr id="10" name="Graphic 5" descr="Arrow: Straight with solid fill">
            <a:extLst>
              <a:ext uri="{FF2B5EF4-FFF2-40B4-BE49-F238E27FC236}">
                <a16:creationId xmlns:a16="http://schemas.microsoft.com/office/drawing/2014/main" id="{59A47EDC-A8D0-69A3-0646-3CC7A5264E85}"/>
              </a:ext>
            </a:extLst>
          </p:cNvPr>
          <p:cNvSpPr/>
          <p:nvPr/>
        </p:nvSpPr>
        <p:spPr>
          <a:xfrm rot="10800000">
            <a:off x="4833175" y="3274053"/>
            <a:ext cx="838226" cy="457200"/>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a:solidFill>
                <a:srgbClr val="FFFFFF"/>
              </a:solidFill>
              <a:latin typeface="Segoe UI Semibold"/>
            </a:endParaRPr>
          </a:p>
        </p:txBody>
      </p:sp>
      <p:sp>
        <p:nvSpPr>
          <p:cNvPr id="13" name="Text Placeholder 10">
            <a:extLst>
              <a:ext uri="{FF2B5EF4-FFF2-40B4-BE49-F238E27FC236}">
                <a16:creationId xmlns:a16="http://schemas.microsoft.com/office/drawing/2014/main" id="{D0D45D52-299A-B5AE-4598-B96F87912E66}"/>
              </a:ext>
            </a:extLst>
          </p:cNvPr>
          <p:cNvSpPr txBox="1">
            <a:spLocks/>
          </p:cNvSpPr>
          <p:nvPr/>
        </p:nvSpPr>
        <p:spPr>
          <a:xfrm>
            <a:off x="1180730" y="4162922"/>
            <a:ext cx="3460434" cy="369332"/>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Declarative</a:t>
            </a:r>
            <a:r>
              <a:rPr lang="en-US" sz="2400" spc="-50">
                <a:ln w="3175">
                  <a:noFill/>
                </a:ln>
                <a:solidFill>
                  <a:schemeClr val="tx1"/>
                </a:solidFill>
                <a:cs typeface="Segoe UI" pitchFamily="34" charset="0"/>
              </a:rPr>
              <a:t> </a:t>
            </a: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Agent</a:t>
            </a:r>
          </a:p>
        </p:txBody>
      </p:sp>
    </p:spTree>
    <p:extLst>
      <p:ext uri="{BB962C8B-B14F-4D97-AF65-F5344CB8AC3E}">
        <p14:creationId xmlns:p14="http://schemas.microsoft.com/office/powerpoint/2010/main" val="54167776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747F-68E5-3584-B174-C2E959BC6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4F652-9BDD-162B-EBDA-F1DDDEA05648}"/>
              </a:ext>
            </a:extLst>
          </p:cNvPr>
          <p:cNvSpPr>
            <a:spLocks noGrp="1"/>
          </p:cNvSpPr>
          <p:nvPr>
            <p:ph type="title"/>
          </p:nvPr>
        </p:nvSpPr>
        <p:spPr>
          <a:xfrm>
            <a:off x="571500" y="2792795"/>
            <a:ext cx="4610100" cy="1200329"/>
          </a:xfrm>
          <a:prstGeom prst="rect">
            <a:avLst/>
          </a:prstGeom>
        </p:spPr>
        <p:txBody>
          <a:bodyPr/>
          <a:lstStyle/>
          <a:p>
            <a:r>
              <a:rPr lang="en-US" spc="0"/>
              <a:t>Travel Eligibility Agent demo </a:t>
            </a:r>
          </a:p>
        </p:txBody>
      </p:sp>
    </p:spTree>
    <p:extLst>
      <p:ext uri="{BB962C8B-B14F-4D97-AF65-F5344CB8AC3E}">
        <p14:creationId xmlns:p14="http://schemas.microsoft.com/office/powerpoint/2010/main" val="18604670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C42BF-E5AC-54DE-F2C5-C75E661C36BB}"/>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4C7F9425-9D31-D06F-E3D5-4A3A62FB51A0}"/>
              </a:ext>
              <a:ext uri="{C183D7F6-B498-43B3-948B-1728B52AA6E4}">
                <adec:decorative xmlns:adec="http://schemas.microsoft.com/office/drawing/2017/decorative" val="1"/>
              </a:ext>
            </a:extLst>
          </p:cNvPr>
          <p:cNvGrpSpPr/>
          <p:nvPr/>
        </p:nvGrpSpPr>
        <p:grpSpPr>
          <a:xfrm>
            <a:off x="5425937" y="853204"/>
            <a:ext cx="6238876" cy="5151592"/>
            <a:chOff x="3007539" y="824629"/>
            <a:chExt cx="6238876" cy="5151592"/>
          </a:xfrm>
        </p:grpSpPr>
        <p:pic>
          <p:nvPicPr>
            <p:cNvPr id="27" name="Picture 26">
              <a:extLst>
                <a:ext uri="{FF2B5EF4-FFF2-40B4-BE49-F238E27FC236}">
                  <a16:creationId xmlns:a16="http://schemas.microsoft.com/office/drawing/2014/main" id="{A4200BD2-D59A-59F4-CF2F-105DAE651BE7}"/>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007539" y="824629"/>
              <a:ext cx="6238876" cy="5151592"/>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17" name="Text Placeholder 46">
              <a:extLst>
                <a:ext uri="{FF2B5EF4-FFF2-40B4-BE49-F238E27FC236}">
                  <a16:creationId xmlns:a16="http://schemas.microsoft.com/office/drawing/2014/main" id="{5F750547-D89F-D029-8294-183A9452F199}"/>
                </a:ext>
              </a:extLst>
            </p:cNvPr>
            <p:cNvSpPr txBox="1">
              <a:spLocks/>
            </p:cNvSpPr>
            <p:nvPr/>
          </p:nvSpPr>
          <p:spPr>
            <a:xfrm>
              <a:off x="3095625" y="2617456"/>
              <a:ext cx="5943599" cy="413881"/>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Semibold"/>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Review benefits and HR policies</a:t>
              </a:r>
            </a:p>
          </p:txBody>
        </p:sp>
        <p:sp>
          <p:nvSpPr>
            <p:cNvPr id="18" name="Text Placeholder 53">
              <a:extLst>
                <a:ext uri="{FF2B5EF4-FFF2-40B4-BE49-F238E27FC236}">
                  <a16:creationId xmlns:a16="http://schemas.microsoft.com/office/drawing/2014/main" id="{01B8C197-27C2-C6CD-D7C3-1D3944D1CA6A}"/>
                </a:ext>
              </a:extLst>
            </p:cNvPr>
            <p:cNvSpPr txBox="1">
              <a:spLocks/>
            </p:cNvSpPr>
            <p:nvPr/>
          </p:nvSpPr>
          <p:spPr>
            <a:xfrm>
              <a:off x="3619500" y="3182136"/>
              <a:ext cx="4933320" cy="600944"/>
            </a:xfrm>
            <a:prstGeom prst="rect">
              <a:avLst/>
            </a:prstGeom>
          </p:spPr>
          <p:txBody>
            <a:bodyPr vert="horz" wrap="square" lIns="90000" tIns="36000" rIns="90000" bIns="3600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Using the specialized HR assistant agent with company policy, mandatory trainings and onboarding guidance.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050" b="0" i="0" u="none" strike="sng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19" name="Text Placeholder 56">
              <a:extLst>
                <a:ext uri="{FF2B5EF4-FFF2-40B4-BE49-F238E27FC236}">
                  <a16:creationId xmlns:a16="http://schemas.microsoft.com/office/drawing/2014/main" id="{CBA27028-3956-137B-C64B-EE6CB4076F31}"/>
                </a:ext>
              </a:extLst>
            </p:cNvPr>
            <p:cNvSpPr txBox="1">
              <a:spLocks/>
            </p:cNvSpPr>
            <p:nvPr/>
          </p:nvSpPr>
          <p:spPr>
            <a:xfrm>
              <a:off x="3673642" y="4732995"/>
              <a:ext cx="5473808" cy="626701"/>
            </a:xfrm>
            <a:prstGeom prst="roundRect">
              <a:avLst>
                <a:gd name="adj" fmla="val 10035"/>
              </a:avLst>
            </a:prstGeom>
            <a:solidFill>
              <a:srgbClr val="FFFFFF">
                <a:alpha val="70046"/>
              </a:srgbClr>
            </a:solidFill>
            <a:ln w="12700">
              <a:solidFill>
                <a:srgbClr val="FFFFFF"/>
              </a:solidFill>
            </a:ln>
          </p:spPr>
          <p:txBody>
            <a:bodyPr vert="horz" wrap="square" lIns="90000" tIns="36000" rIns="90000" bIns="36000" rtlCol="0" anchor="ctr" anchorCtr="0">
              <a:normAutofit fontScale="92500" lnSpcReduction="10000"/>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9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b="1"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kumimoji="0" lang="en-US" sz="1050" b="1" i="0" u="none" strike="noStrike" kern="1200" cap="none" spc="0" normalizeH="0" baseline="0" noProof="0">
                  <a:ln>
                    <a:noFill/>
                  </a:ln>
                  <a:solidFill>
                    <a:srgbClr val="000000"/>
                  </a:solidFill>
                  <a:effectLst/>
                  <a:uLnTx/>
                  <a:uFillTx/>
                  <a:latin typeface="Segoe UI"/>
                  <a:ea typeface="+mn-ea"/>
                  <a:cs typeface="Segoe UI"/>
                </a:rPr>
                <a:t>Benefit: Improve employee experience </a:t>
              </a:r>
              <a:r>
                <a:rPr kumimoji="0" lang="en-US" sz="1050" i="0" u="none" strike="noStrike" kern="1200" cap="none" spc="0" normalizeH="0" baseline="0" noProof="0">
                  <a:ln>
                    <a:noFill/>
                  </a:ln>
                  <a:solidFill>
                    <a:srgbClr val="000000"/>
                  </a:solidFill>
                  <a:effectLst/>
                  <a:uLnTx/>
                  <a:uFillTx/>
                  <a:latin typeface="Segoe UI"/>
                  <a:ea typeface="+mn-ea"/>
                  <a:cs typeface="Segoe UI"/>
                </a:rPr>
                <a:t>with on demand guidance from a knowledgeable</a:t>
              </a:r>
              <a:endParaRPr lang="en-US" sz="1050">
                <a:solidFill>
                  <a:srgbClr val="000000"/>
                </a:solidFill>
                <a:latin typeface="Segoe UI"/>
              </a:endParaRPr>
            </a:p>
            <a:p>
              <a:pPr>
                <a:defRPr/>
              </a:pPr>
              <a:r>
                <a:rPr kumimoji="0" lang="en-US" sz="1050" i="0" u="none" strike="noStrike" kern="1200" cap="none" spc="0" normalizeH="0" baseline="0" noProof="0">
                  <a:ln>
                    <a:noFill/>
                  </a:ln>
                  <a:solidFill>
                    <a:srgbClr val="000000"/>
                  </a:solidFill>
                  <a:effectLst/>
                  <a:uLnTx/>
                  <a:uFillTx/>
                  <a:latin typeface="Segoe UI"/>
                  <a:ea typeface="+mn-ea"/>
                  <a:cs typeface="Segoe UI"/>
                </a:rPr>
                <a:t>agent with access to enterprise </a:t>
              </a:r>
              <a:r>
                <a:rPr lang="en-US" sz="1050">
                  <a:solidFill>
                    <a:srgbClr val="000000"/>
                  </a:solidFill>
                  <a:latin typeface="Segoe UI"/>
                  <a:cs typeface="Segoe UI"/>
                </a:rPr>
                <a:t>HR </a:t>
              </a:r>
              <a:r>
                <a:rPr kumimoji="0" lang="en-US" sz="1050" i="0" u="none" strike="noStrike" kern="1200" cap="none" spc="0" normalizeH="0" baseline="0" noProof="0">
                  <a:ln>
                    <a:noFill/>
                  </a:ln>
                  <a:solidFill>
                    <a:srgbClr val="000000"/>
                  </a:solidFill>
                  <a:effectLst/>
                  <a:uLnTx/>
                  <a:uFillTx/>
                  <a:latin typeface="Segoe UI"/>
                  <a:ea typeface="+mn-ea"/>
                  <a:cs typeface="Segoe UI"/>
                </a:rPr>
                <a:t>policy information</a:t>
              </a:r>
              <a:r>
                <a:rPr lang="en-US" sz="1050">
                  <a:solidFill>
                    <a:srgbClr val="000000"/>
                  </a:solidFill>
                  <a:latin typeface="Segoe UI"/>
                  <a:cs typeface="Segoe UI"/>
                </a:rPr>
                <a:t>. Tickets optionally created for </a:t>
              </a:r>
              <a:endParaRPr lang="en-US" sz="1050">
                <a:solidFill>
                  <a:srgbClr val="000000"/>
                </a:solidFill>
                <a:latin typeface="Segoe UI"/>
              </a:endParaRPr>
            </a:p>
            <a:p>
              <a:pPr>
                <a:defRPr/>
              </a:pPr>
              <a:r>
                <a:rPr lang="en-US" sz="1050">
                  <a:solidFill>
                    <a:srgbClr val="000000"/>
                  </a:solidFill>
                  <a:latin typeface="Segoe UI"/>
                  <a:cs typeface="Segoe UI"/>
                </a:rPr>
                <a:t>unanswered questions.</a:t>
              </a:r>
              <a:endParaRPr lang="en-US" sz="1050" i="0" u="none" strike="noStrike" kern="1200" cap="none" spc="0" normalizeH="0" baseline="0" noProof="0">
                <a:ln>
                  <a:noFill/>
                </a:ln>
                <a:solidFill>
                  <a:srgbClr val="000000"/>
                </a:solidFill>
                <a:effectLst/>
                <a:uLnTx/>
                <a:uFillTx/>
                <a:latin typeface="Segoe UI"/>
                <a:cs typeface="Segoe UI" panose="020B0502040204020203" pitchFamily="34" charset="0"/>
              </a:endParaRPr>
            </a:p>
          </p:txBody>
        </p:sp>
        <p:sp>
          <p:nvSpPr>
            <p:cNvPr id="20" name="TextBox 19">
              <a:extLst>
                <a:ext uri="{FF2B5EF4-FFF2-40B4-BE49-F238E27FC236}">
                  <a16:creationId xmlns:a16="http://schemas.microsoft.com/office/drawing/2014/main" id="{5E5A8ADD-F600-41D8-8628-D72598A95EB0}"/>
                </a:ext>
                <a:ext uri="{C183D7F6-B498-43B3-948B-1728B52AA6E4}">
                  <adec:decorative xmlns:adec="http://schemas.microsoft.com/office/drawing/2017/decorative" val="0"/>
                </a:ext>
              </a:extLst>
            </p:cNvPr>
            <p:cNvSpPr txBox="1">
              <a:spLocks/>
            </p:cNvSpPr>
            <p:nvPr/>
          </p:nvSpPr>
          <p:spPr>
            <a:xfrm>
              <a:off x="4697245" y="3988153"/>
              <a:ext cx="4012443" cy="661720"/>
            </a:xfrm>
            <a:prstGeom prst="rect">
              <a:avLst/>
            </a:prstGeom>
            <a:noFill/>
          </p:spPr>
          <p:txBody>
            <a:bodyPr wrap="square" lIns="0" tIns="0" rIns="0" bIns="0" rtlCol="0" anchor="ctr">
              <a:spAutoFit/>
            </a:bodyPr>
            <a:lstStyle/>
            <a:p>
              <a:pPr>
                <a:defRPr/>
              </a:pPr>
              <a:r>
                <a:rPr lang="en-US" sz="2000">
                  <a:solidFill>
                    <a:prstClr val="black"/>
                  </a:solidFill>
                  <a:latin typeface="Segoe UI Semibold"/>
                </a:rPr>
                <a:t>Copilot Custom Agent</a:t>
              </a:r>
            </a:p>
            <a:p>
              <a:pPr>
                <a:defRPr/>
              </a:pPr>
              <a:r>
                <a:rPr lang="en-US" sz="1400">
                  <a:solidFill>
                    <a:srgbClr val="0070C0"/>
                  </a:solidFill>
                  <a:latin typeface="Segoe UI Semibold"/>
                </a:rPr>
                <a:t>+ Instructions + SharePoint + Tools</a:t>
              </a:r>
              <a:endParaRPr lang="en-US" sz="1400">
                <a:solidFill>
                  <a:srgbClr val="0070C0"/>
                </a:solidFill>
                <a:latin typeface="Segoe UI Semibold"/>
                <a:cs typeface="Segoe UI Semibold"/>
              </a:endParaRPr>
            </a:p>
            <a:p>
              <a:pPr defTabSz="914367">
                <a:defRPr/>
              </a:pPr>
              <a:endParaRPr lang="en-US" sz="900">
                <a:solidFill>
                  <a:srgbClr val="0070C0"/>
                </a:solidFill>
                <a:latin typeface="Segoe UI Semibold"/>
              </a:endParaRPr>
            </a:p>
          </p:txBody>
        </p:sp>
        <p:sp>
          <p:nvSpPr>
            <p:cNvPr id="21" name="Text Placeholder 10">
              <a:extLst>
                <a:ext uri="{FF2B5EF4-FFF2-40B4-BE49-F238E27FC236}">
                  <a16:creationId xmlns:a16="http://schemas.microsoft.com/office/drawing/2014/main" id="{7C6A822C-3A5D-7897-D28D-3CBB9FA5957C}"/>
                </a:ext>
              </a:extLst>
            </p:cNvPr>
            <p:cNvSpPr txBox="1">
              <a:spLocks/>
            </p:cNvSpPr>
            <p:nvPr/>
          </p:nvSpPr>
          <p:spPr>
            <a:xfrm>
              <a:off x="6012036" y="2106341"/>
              <a:ext cx="994326" cy="184666"/>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12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Employee</a:t>
              </a:r>
              <a:endParaRPr lang="en-US" sz="16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endParaRPr>
            </a:p>
          </p:txBody>
        </p:sp>
        <p:pic>
          <p:nvPicPr>
            <p:cNvPr id="22" name="Picture 21">
              <a:extLst>
                <a:ext uri="{FF2B5EF4-FFF2-40B4-BE49-F238E27FC236}">
                  <a16:creationId xmlns:a16="http://schemas.microsoft.com/office/drawing/2014/main" id="{385F7AAD-8C56-0513-4043-19FE77155B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6571" y="1986054"/>
              <a:ext cx="367033" cy="367033"/>
            </a:xfrm>
            <a:prstGeom prst="rect">
              <a:avLst/>
            </a:prstGeom>
            <a:ln>
              <a:noFill/>
            </a:ln>
            <a:effectLst>
              <a:outerShdw blurRad="292100" dist="139700" dir="2700000" algn="tl" rotWithShape="0">
                <a:srgbClr val="333333">
                  <a:alpha val="65000"/>
                </a:srgbClr>
              </a:outerShdw>
            </a:effectLst>
          </p:spPr>
        </p:pic>
        <p:pic>
          <p:nvPicPr>
            <p:cNvPr id="23" name="Picture 22" descr="A rainbow colored logo on a black background&#10;&#10;Description automatically generated">
              <a:extLst>
                <a:ext uri="{FF2B5EF4-FFF2-40B4-BE49-F238E27FC236}">
                  <a16:creationId xmlns:a16="http://schemas.microsoft.com/office/drawing/2014/main" id="{1586BA0B-27A5-CEC9-9382-4DB9C095D4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2188" y="3947549"/>
              <a:ext cx="627878" cy="627878"/>
            </a:xfrm>
            <a:prstGeom prst="rect">
              <a:avLst/>
            </a:prstGeom>
          </p:spPr>
        </p:pic>
        <p:sp>
          <p:nvSpPr>
            <p:cNvPr id="24" name="Text Placeholder 10">
              <a:extLst>
                <a:ext uri="{FF2B5EF4-FFF2-40B4-BE49-F238E27FC236}">
                  <a16:creationId xmlns:a16="http://schemas.microsoft.com/office/drawing/2014/main" id="{0BEFAC0A-820F-17AF-F39C-20716D745928}"/>
                </a:ext>
              </a:extLst>
            </p:cNvPr>
            <p:cNvSpPr txBox="1">
              <a:spLocks/>
            </p:cNvSpPr>
            <p:nvPr/>
          </p:nvSpPr>
          <p:spPr>
            <a:xfrm>
              <a:off x="4059374" y="1036010"/>
              <a:ext cx="3820476" cy="738664"/>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Agent Scenario Grounded in Tenant Data</a:t>
              </a:r>
            </a:p>
          </p:txBody>
        </p:sp>
        <p:sp>
          <p:nvSpPr>
            <p:cNvPr id="25" name="Text Placeholder 53">
              <a:extLst>
                <a:ext uri="{FF2B5EF4-FFF2-40B4-BE49-F238E27FC236}">
                  <a16:creationId xmlns:a16="http://schemas.microsoft.com/office/drawing/2014/main" id="{706BC5D1-2184-EDBA-DCE4-88D615B6C0B2}"/>
                </a:ext>
              </a:extLst>
            </p:cNvPr>
            <p:cNvSpPr txBox="1">
              <a:spLocks/>
            </p:cNvSpPr>
            <p:nvPr/>
          </p:nvSpPr>
          <p:spPr>
            <a:xfrm>
              <a:off x="4077278" y="5261733"/>
              <a:ext cx="3148884" cy="626701"/>
            </a:xfrm>
            <a:prstGeom prst="rect">
              <a:avLst/>
            </a:prstGeom>
          </p:spPr>
          <p:txBody>
            <a:bodyPr vert="horz" wrap="square" lIns="90000" tIns="36000" rIns="90000" bIns="3600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000" b="0" i="0" u="none" strike="sng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pic>
        <p:nvPicPr>
          <p:cNvPr id="3" name="図 9">
            <a:extLst>
              <a:ext uri="{FF2B5EF4-FFF2-40B4-BE49-F238E27FC236}">
                <a16:creationId xmlns:a16="http://schemas.microsoft.com/office/drawing/2014/main" id="{4F2A2F47-0A65-FB31-D305-7D59D068D9C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0682" y="3704030"/>
            <a:ext cx="1134180" cy="1134180"/>
          </a:xfrm>
          <a:prstGeom prst="rect">
            <a:avLst/>
          </a:prstGeom>
        </p:spPr>
      </p:pic>
      <p:pic>
        <p:nvPicPr>
          <p:cNvPr id="4" name="Picture 3">
            <a:extLst>
              <a:ext uri="{FF2B5EF4-FFF2-40B4-BE49-F238E27FC236}">
                <a16:creationId xmlns:a16="http://schemas.microsoft.com/office/drawing/2014/main" id="{712AA9CE-8321-1F98-A49D-A670BCA57F9E}"/>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629308" y="853204"/>
            <a:ext cx="4604618" cy="5161117"/>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5" name="Graphic 5" descr="Programmer male with solid fill">
            <a:extLst>
              <a:ext uri="{FF2B5EF4-FFF2-40B4-BE49-F238E27FC236}">
                <a16:creationId xmlns:a16="http://schemas.microsoft.com/office/drawing/2014/main" id="{72C5C140-5B59-8DAC-5FD7-0E83529D3824}"/>
              </a:ext>
            </a:extLst>
          </p:cNvPr>
          <p:cNvGrpSpPr/>
          <p:nvPr/>
        </p:nvGrpSpPr>
        <p:grpSpPr>
          <a:xfrm>
            <a:off x="1751973" y="2030588"/>
            <a:ext cx="555945" cy="767081"/>
            <a:chOff x="5774505" y="3057525"/>
            <a:chExt cx="642036" cy="809624"/>
          </a:xfrm>
          <a:solidFill>
            <a:srgbClr val="000000"/>
          </a:solidFill>
        </p:grpSpPr>
        <p:sp>
          <p:nvSpPr>
            <p:cNvPr id="6" name="Freeform: Shape 5">
              <a:extLst>
                <a:ext uri="{FF2B5EF4-FFF2-40B4-BE49-F238E27FC236}">
                  <a16:creationId xmlns:a16="http://schemas.microsoft.com/office/drawing/2014/main" id="{728B2E16-7609-E0F5-F6C0-7559E7096486}"/>
                </a:ext>
              </a:extLst>
            </p:cNvPr>
            <p:cNvSpPr/>
            <p:nvPr/>
          </p:nvSpPr>
          <p:spPr>
            <a:xfrm>
              <a:off x="5774505" y="3057525"/>
              <a:ext cx="642036" cy="753427"/>
            </a:xfrm>
            <a:custGeom>
              <a:avLst/>
              <a:gdLst>
                <a:gd name="connsiteX0" fmla="*/ 456750 w 642036"/>
                <a:gd name="connsiteY0" fmla="*/ 434340 h 753427"/>
                <a:gd name="connsiteX1" fmla="*/ 566287 w 642036"/>
                <a:gd name="connsiteY1" fmla="*/ 490538 h 753427"/>
                <a:gd name="connsiteX2" fmla="*/ 587242 w 642036"/>
                <a:gd name="connsiteY2" fmla="*/ 533400 h 753427"/>
                <a:gd name="connsiteX3" fmla="*/ 604387 w 642036"/>
                <a:gd name="connsiteY3" fmla="*/ 681038 h 753427"/>
                <a:gd name="connsiteX4" fmla="*/ 596767 w 642036"/>
                <a:gd name="connsiteY4" fmla="*/ 698183 h 753427"/>
                <a:gd name="connsiteX5" fmla="*/ 596767 w 642036"/>
                <a:gd name="connsiteY5" fmla="*/ 698183 h 753427"/>
                <a:gd name="connsiteX6" fmla="*/ 545332 w 642036"/>
                <a:gd name="connsiteY6" fmla="*/ 722948 h 753427"/>
                <a:gd name="connsiteX7" fmla="*/ 545332 w 642036"/>
                <a:gd name="connsiteY7" fmla="*/ 753428 h 753427"/>
                <a:gd name="connsiteX8" fmla="*/ 571050 w 642036"/>
                <a:gd name="connsiteY8" fmla="*/ 753428 h 753427"/>
                <a:gd name="connsiteX9" fmla="*/ 617722 w 642036"/>
                <a:gd name="connsiteY9" fmla="*/ 729615 h 753427"/>
                <a:gd name="connsiteX10" fmla="*/ 617722 w 642036"/>
                <a:gd name="connsiteY10" fmla="*/ 729615 h 753427"/>
                <a:gd name="connsiteX11" fmla="*/ 641535 w 642036"/>
                <a:gd name="connsiteY11" fmla="*/ 676275 h 753427"/>
                <a:gd name="connsiteX12" fmla="*/ 626295 w 642036"/>
                <a:gd name="connsiteY12" fmla="*/ 532448 h 753427"/>
                <a:gd name="connsiteX13" fmla="*/ 591052 w 642036"/>
                <a:gd name="connsiteY13" fmla="*/ 461963 h 753427"/>
                <a:gd name="connsiteX14" fmla="*/ 470085 w 642036"/>
                <a:gd name="connsiteY14" fmla="*/ 399098 h 753427"/>
                <a:gd name="connsiteX15" fmla="*/ 423412 w 642036"/>
                <a:gd name="connsiteY15" fmla="*/ 380048 h 753427"/>
                <a:gd name="connsiteX16" fmla="*/ 417697 w 642036"/>
                <a:gd name="connsiteY16" fmla="*/ 371475 h 753427"/>
                <a:gd name="connsiteX17" fmla="*/ 417697 w 642036"/>
                <a:gd name="connsiteY17" fmla="*/ 348615 h 753427"/>
                <a:gd name="connsiteX18" fmla="*/ 474847 w 642036"/>
                <a:gd name="connsiteY18" fmla="*/ 229552 h 753427"/>
                <a:gd name="connsiteX19" fmla="*/ 474847 w 642036"/>
                <a:gd name="connsiteY19" fmla="*/ 195263 h 753427"/>
                <a:gd name="connsiteX20" fmla="*/ 493897 w 642036"/>
                <a:gd name="connsiteY20" fmla="*/ 200978 h 753427"/>
                <a:gd name="connsiteX21" fmla="*/ 477705 w 642036"/>
                <a:gd name="connsiteY21" fmla="*/ 153353 h 753427"/>
                <a:gd name="connsiteX22" fmla="*/ 472942 w 642036"/>
                <a:gd name="connsiteY22" fmla="*/ 133350 h 753427"/>
                <a:gd name="connsiteX23" fmla="*/ 388170 w 642036"/>
                <a:gd name="connsiteY23" fmla="*/ 17145 h 753427"/>
                <a:gd name="connsiteX24" fmla="*/ 375787 w 642036"/>
                <a:gd name="connsiteY24" fmla="*/ 18097 h 753427"/>
                <a:gd name="connsiteX25" fmla="*/ 367215 w 642036"/>
                <a:gd name="connsiteY25" fmla="*/ 24765 h 753427"/>
                <a:gd name="connsiteX26" fmla="*/ 357690 w 642036"/>
                <a:gd name="connsiteY26" fmla="*/ 11430 h 753427"/>
                <a:gd name="connsiteX27" fmla="*/ 346260 w 642036"/>
                <a:gd name="connsiteY27" fmla="*/ 2858 h 753427"/>
                <a:gd name="connsiteX28" fmla="*/ 320542 w 642036"/>
                <a:gd name="connsiteY28" fmla="*/ 0 h 753427"/>
                <a:gd name="connsiteX29" fmla="*/ 169095 w 642036"/>
                <a:gd name="connsiteY29" fmla="*/ 136208 h 753427"/>
                <a:gd name="connsiteX30" fmla="*/ 169095 w 642036"/>
                <a:gd name="connsiteY30" fmla="*/ 142875 h 753427"/>
                <a:gd name="connsiteX31" fmla="*/ 169095 w 642036"/>
                <a:gd name="connsiteY31" fmla="*/ 142875 h 753427"/>
                <a:gd name="connsiteX32" fmla="*/ 169095 w 642036"/>
                <a:gd name="connsiteY32" fmla="*/ 159068 h 753427"/>
                <a:gd name="connsiteX33" fmla="*/ 156712 w 642036"/>
                <a:gd name="connsiteY33" fmla="*/ 219075 h 753427"/>
                <a:gd name="connsiteX34" fmla="*/ 140520 w 642036"/>
                <a:gd name="connsiteY34" fmla="*/ 257175 h 753427"/>
                <a:gd name="connsiteX35" fmla="*/ 171000 w 642036"/>
                <a:gd name="connsiteY35" fmla="*/ 248602 h 753427"/>
                <a:gd name="connsiteX36" fmla="*/ 226245 w 642036"/>
                <a:gd name="connsiteY36" fmla="*/ 346710 h 753427"/>
                <a:gd name="connsiteX37" fmla="*/ 226245 w 642036"/>
                <a:gd name="connsiteY37" fmla="*/ 370523 h 753427"/>
                <a:gd name="connsiteX38" fmla="*/ 220530 w 642036"/>
                <a:gd name="connsiteY38" fmla="*/ 379095 h 753427"/>
                <a:gd name="connsiteX39" fmla="*/ 173857 w 642036"/>
                <a:gd name="connsiteY39" fmla="*/ 398145 h 753427"/>
                <a:gd name="connsiteX40" fmla="*/ 52890 w 642036"/>
                <a:gd name="connsiteY40" fmla="*/ 461010 h 753427"/>
                <a:gd name="connsiteX41" fmla="*/ 16695 w 642036"/>
                <a:gd name="connsiteY41" fmla="*/ 531495 h 753427"/>
                <a:gd name="connsiteX42" fmla="*/ 502 w 642036"/>
                <a:gd name="connsiteY42" fmla="*/ 676275 h 753427"/>
                <a:gd name="connsiteX43" fmla="*/ 24315 w 642036"/>
                <a:gd name="connsiteY43" fmla="*/ 729615 h 753427"/>
                <a:gd name="connsiteX44" fmla="*/ 70987 w 642036"/>
                <a:gd name="connsiteY44" fmla="*/ 753428 h 753427"/>
                <a:gd name="connsiteX45" fmla="*/ 97657 w 642036"/>
                <a:gd name="connsiteY45" fmla="*/ 753428 h 753427"/>
                <a:gd name="connsiteX46" fmla="*/ 97657 w 642036"/>
                <a:gd name="connsiteY46" fmla="*/ 723900 h 753427"/>
                <a:gd name="connsiteX47" fmla="*/ 46222 w 642036"/>
                <a:gd name="connsiteY47" fmla="*/ 699135 h 753427"/>
                <a:gd name="connsiteX48" fmla="*/ 38602 w 642036"/>
                <a:gd name="connsiteY48" fmla="*/ 681990 h 753427"/>
                <a:gd name="connsiteX49" fmla="*/ 54795 w 642036"/>
                <a:gd name="connsiteY49" fmla="*/ 535305 h 753427"/>
                <a:gd name="connsiteX50" fmla="*/ 54795 w 642036"/>
                <a:gd name="connsiteY50" fmla="*/ 533400 h 753427"/>
                <a:gd name="connsiteX51" fmla="*/ 76702 w 642036"/>
                <a:gd name="connsiteY51" fmla="*/ 490538 h 753427"/>
                <a:gd name="connsiteX52" fmla="*/ 186240 w 642036"/>
                <a:gd name="connsiteY52" fmla="*/ 434340 h 753427"/>
                <a:gd name="connsiteX53" fmla="*/ 201480 w 642036"/>
                <a:gd name="connsiteY53" fmla="*/ 429578 h 753427"/>
                <a:gd name="connsiteX54" fmla="*/ 321495 w 642036"/>
                <a:gd name="connsiteY54" fmla="*/ 457200 h 753427"/>
                <a:gd name="connsiteX55" fmla="*/ 442462 w 642036"/>
                <a:gd name="connsiteY55" fmla="*/ 429578 h 753427"/>
                <a:gd name="connsiteX56" fmla="*/ 456750 w 642036"/>
                <a:gd name="connsiteY56" fmla="*/ 434340 h 753427"/>
                <a:gd name="connsiteX57" fmla="*/ 207195 w 642036"/>
                <a:gd name="connsiteY57" fmla="*/ 237173 h 753427"/>
                <a:gd name="connsiteX58" fmla="*/ 407220 w 642036"/>
                <a:gd name="connsiteY58" fmla="*/ 123825 h 753427"/>
                <a:gd name="connsiteX59" fmla="*/ 435795 w 642036"/>
                <a:gd name="connsiteY59" fmla="*/ 161925 h 753427"/>
                <a:gd name="connsiteX60" fmla="*/ 435795 w 642036"/>
                <a:gd name="connsiteY60" fmla="*/ 228600 h 753427"/>
                <a:gd name="connsiteX61" fmla="*/ 321495 w 642036"/>
                <a:gd name="connsiteY61" fmla="*/ 342900 h 753427"/>
                <a:gd name="connsiteX62" fmla="*/ 207195 w 642036"/>
                <a:gd name="connsiteY62" fmla="*/ 237173 h 753427"/>
                <a:gd name="connsiteX63" fmla="*/ 245295 w 642036"/>
                <a:gd name="connsiteY63" fmla="*/ 408623 h 753427"/>
                <a:gd name="connsiteX64" fmla="*/ 264345 w 642036"/>
                <a:gd name="connsiteY64" fmla="*/ 370523 h 753427"/>
                <a:gd name="connsiteX65" fmla="*/ 264345 w 642036"/>
                <a:gd name="connsiteY65" fmla="*/ 369570 h 753427"/>
                <a:gd name="connsiteX66" fmla="*/ 378645 w 642036"/>
                <a:gd name="connsiteY66" fmla="*/ 369570 h 753427"/>
                <a:gd name="connsiteX67" fmla="*/ 378645 w 642036"/>
                <a:gd name="connsiteY67" fmla="*/ 370523 h 753427"/>
                <a:gd name="connsiteX68" fmla="*/ 396742 w 642036"/>
                <a:gd name="connsiteY68" fmla="*/ 408623 h 753427"/>
                <a:gd name="connsiteX69" fmla="*/ 320542 w 642036"/>
                <a:gd name="connsiteY69" fmla="*/ 419100 h 753427"/>
                <a:gd name="connsiteX70" fmla="*/ 245295 w 642036"/>
                <a:gd name="connsiteY70" fmla="*/ 408623 h 7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42036" h="753427">
                  <a:moveTo>
                    <a:pt x="456750" y="434340"/>
                  </a:moveTo>
                  <a:cubicBezTo>
                    <a:pt x="496755" y="448628"/>
                    <a:pt x="534855" y="464820"/>
                    <a:pt x="566287" y="490538"/>
                  </a:cubicBezTo>
                  <a:cubicBezTo>
                    <a:pt x="579622" y="501015"/>
                    <a:pt x="587242" y="516255"/>
                    <a:pt x="587242" y="533400"/>
                  </a:cubicBezTo>
                  <a:lnTo>
                    <a:pt x="604387" y="681038"/>
                  </a:lnTo>
                  <a:cubicBezTo>
                    <a:pt x="605340" y="687705"/>
                    <a:pt x="602482" y="694373"/>
                    <a:pt x="596767" y="698183"/>
                  </a:cubicBezTo>
                  <a:lnTo>
                    <a:pt x="596767" y="698183"/>
                  </a:lnTo>
                  <a:cubicBezTo>
                    <a:pt x="580575" y="708660"/>
                    <a:pt x="563430" y="717233"/>
                    <a:pt x="545332" y="722948"/>
                  </a:cubicBezTo>
                  <a:lnTo>
                    <a:pt x="545332" y="753428"/>
                  </a:lnTo>
                  <a:lnTo>
                    <a:pt x="571050" y="753428"/>
                  </a:lnTo>
                  <a:cubicBezTo>
                    <a:pt x="587242" y="746760"/>
                    <a:pt x="603435" y="739140"/>
                    <a:pt x="617722" y="729615"/>
                  </a:cubicBezTo>
                  <a:lnTo>
                    <a:pt x="617722" y="729615"/>
                  </a:lnTo>
                  <a:cubicBezTo>
                    <a:pt x="634867" y="718185"/>
                    <a:pt x="644392" y="697230"/>
                    <a:pt x="641535" y="676275"/>
                  </a:cubicBezTo>
                  <a:lnTo>
                    <a:pt x="626295" y="532448"/>
                  </a:lnTo>
                  <a:cubicBezTo>
                    <a:pt x="625342" y="504825"/>
                    <a:pt x="612960" y="479108"/>
                    <a:pt x="591052" y="461963"/>
                  </a:cubicBezTo>
                  <a:cubicBezTo>
                    <a:pt x="555810" y="432435"/>
                    <a:pt x="513900" y="414338"/>
                    <a:pt x="470085" y="399098"/>
                  </a:cubicBezTo>
                  <a:lnTo>
                    <a:pt x="423412" y="380048"/>
                  </a:lnTo>
                  <a:cubicBezTo>
                    <a:pt x="419602" y="378143"/>
                    <a:pt x="417697" y="375285"/>
                    <a:pt x="417697" y="371475"/>
                  </a:cubicBezTo>
                  <a:lnTo>
                    <a:pt x="417697" y="348615"/>
                  </a:lnTo>
                  <a:cubicBezTo>
                    <a:pt x="453892" y="320040"/>
                    <a:pt x="474847" y="276225"/>
                    <a:pt x="474847" y="229552"/>
                  </a:cubicBezTo>
                  <a:lnTo>
                    <a:pt x="474847" y="195263"/>
                  </a:lnTo>
                  <a:cubicBezTo>
                    <a:pt x="480562" y="199073"/>
                    <a:pt x="487230" y="200025"/>
                    <a:pt x="493897" y="200978"/>
                  </a:cubicBezTo>
                  <a:lnTo>
                    <a:pt x="477705" y="153353"/>
                  </a:lnTo>
                  <a:cubicBezTo>
                    <a:pt x="475800" y="146685"/>
                    <a:pt x="473895" y="140018"/>
                    <a:pt x="472942" y="133350"/>
                  </a:cubicBezTo>
                  <a:cubicBezTo>
                    <a:pt x="465322" y="79057"/>
                    <a:pt x="432937" y="40958"/>
                    <a:pt x="388170" y="17145"/>
                  </a:cubicBezTo>
                  <a:cubicBezTo>
                    <a:pt x="384360" y="15240"/>
                    <a:pt x="379597" y="15240"/>
                    <a:pt x="375787" y="18097"/>
                  </a:cubicBezTo>
                  <a:lnTo>
                    <a:pt x="367215" y="24765"/>
                  </a:lnTo>
                  <a:lnTo>
                    <a:pt x="357690" y="11430"/>
                  </a:lnTo>
                  <a:cubicBezTo>
                    <a:pt x="354832" y="7620"/>
                    <a:pt x="351022" y="3810"/>
                    <a:pt x="346260" y="2858"/>
                  </a:cubicBezTo>
                  <a:cubicBezTo>
                    <a:pt x="337687" y="953"/>
                    <a:pt x="329115" y="0"/>
                    <a:pt x="320542" y="0"/>
                  </a:cubicBezTo>
                  <a:cubicBezTo>
                    <a:pt x="245295" y="0"/>
                    <a:pt x="182430" y="59055"/>
                    <a:pt x="169095" y="136208"/>
                  </a:cubicBezTo>
                  <a:lnTo>
                    <a:pt x="169095" y="142875"/>
                  </a:lnTo>
                  <a:lnTo>
                    <a:pt x="169095" y="142875"/>
                  </a:lnTo>
                  <a:lnTo>
                    <a:pt x="169095" y="159068"/>
                  </a:lnTo>
                  <a:cubicBezTo>
                    <a:pt x="169095" y="180023"/>
                    <a:pt x="165285" y="200025"/>
                    <a:pt x="156712" y="219075"/>
                  </a:cubicBezTo>
                  <a:lnTo>
                    <a:pt x="140520" y="257175"/>
                  </a:lnTo>
                  <a:cubicBezTo>
                    <a:pt x="140520" y="257175"/>
                    <a:pt x="151950" y="254318"/>
                    <a:pt x="171000" y="248602"/>
                  </a:cubicBezTo>
                  <a:cubicBezTo>
                    <a:pt x="175762" y="287655"/>
                    <a:pt x="195765" y="322898"/>
                    <a:pt x="226245" y="346710"/>
                  </a:cubicBezTo>
                  <a:lnTo>
                    <a:pt x="226245" y="370523"/>
                  </a:lnTo>
                  <a:cubicBezTo>
                    <a:pt x="226245" y="374333"/>
                    <a:pt x="224340" y="378143"/>
                    <a:pt x="220530" y="379095"/>
                  </a:cubicBezTo>
                  <a:lnTo>
                    <a:pt x="173857" y="398145"/>
                  </a:lnTo>
                  <a:cubicBezTo>
                    <a:pt x="130042" y="413385"/>
                    <a:pt x="88132" y="431483"/>
                    <a:pt x="52890" y="461010"/>
                  </a:cubicBezTo>
                  <a:cubicBezTo>
                    <a:pt x="30982" y="478155"/>
                    <a:pt x="17647" y="503873"/>
                    <a:pt x="16695" y="531495"/>
                  </a:cubicBezTo>
                  <a:lnTo>
                    <a:pt x="502" y="676275"/>
                  </a:lnTo>
                  <a:cubicBezTo>
                    <a:pt x="-2355" y="697230"/>
                    <a:pt x="7170" y="718185"/>
                    <a:pt x="24315" y="729615"/>
                  </a:cubicBezTo>
                  <a:cubicBezTo>
                    <a:pt x="38602" y="739140"/>
                    <a:pt x="54795" y="746760"/>
                    <a:pt x="70987" y="753428"/>
                  </a:cubicBezTo>
                  <a:lnTo>
                    <a:pt x="97657" y="753428"/>
                  </a:lnTo>
                  <a:lnTo>
                    <a:pt x="97657" y="723900"/>
                  </a:lnTo>
                  <a:cubicBezTo>
                    <a:pt x="79560" y="717233"/>
                    <a:pt x="62415" y="709613"/>
                    <a:pt x="46222" y="699135"/>
                  </a:cubicBezTo>
                  <a:cubicBezTo>
                    <a:pt x="40507" y="695325"/>
                    <a:pt x="37650" y="688658"/>
                    <a:pt x="38602" y="681990"/>
                  </a:cubicBezTo>
                  <a:lnTo>
                    <a:pt x="54795" y="535305"/>
                  </a:lnTo>
                  <a:lnTo>
                    <a:pt x="54795" y="533400"/>
                  </a:lnTo>
                  <a:cubicBezTo>
                    <a:pt x="54795" y="516255"/>
                    <a:pt x="63367" y="501015"/>
                    <a:pt x="76702" y="490538"/>
                  </a:cubicBezTo>
                  <a:cubicBezTo>
                    <a:pt x="108135" y="464820"/>
                    <a:pt x="146235" y="448628"/>
                    <a:pt x="186240" y="434340"/>
                  </a:cubicBezTo>
                  <a:lnTo>
                    <a:pt x="201480" y="429578"/>
                  </a:lnTo>
                  <a:cubicBezTo>
                    <a:pt x="229102" y="446723"/>
                    <a:pt x="272917" y="457200"/>
                    <a:pt x="321495" y="457200"/>
                  </a:cubicBezTo>
                  <a:cubicBezTo>
                    <a:pt x="370072" y="457200"/>
                    <a:pt x="413887" y="446723"/>
                    <a:pt x="442462" y="429578"/>
                  </a:cubicBezTo>
                  <a:lnTo>
                    <a:pt x="456750" y="434340"/>
                  </a:lnTo>
                  <a:close/>
                  <a:moveTo>
                    <a:pt x="207195" y="237173"/>
                  </a:moveTo>
                  <a:cubicBezTo>
                    <a:pt x="271965" y="215265"/>
                    <a:pt x="365310" y="177165"/>
                    <a:pt x="407220" y="123825"/>
                  </a:cubicBezTo>
                  <a:cubicBezTo>
                    <a:pt x="415792" y="137160"/>
                    <a:pt x="425317" y="149543"/>
                    <a:pt x="435795" y="161925"/>
                  </a:cubicBezTo>
                  <a:lnTo>
                    <a:pt x="435795" y="228600"/>
                  </a:lnTo>
                  <a:cubicBezTo>
                    <a:pt x="435795" y="291465"/>
                    <a:pt x="384360" y="342900"/>
                    <a:pt x="321495" y="342900"/>
                  </a:cubicBezTo>
                  <a:cubicBezTo>
                    <a:pt x="261487" y="342900"/>
                    <a:pt x="211957" y="297180"/>
                    <a:pt x="207195" y="237173"/>
                  </a:cubicBezTo>
                  <a:close/>
                  <a:moveTo>
                    <a:pt x="245295" y="408623"/>
                  </a:moveTo>
                  <a:cubicBezTo>
                    <a:pt x="256725" y="400050"/>
                    <a:pt x="264345" y="385763"/>
                    <a:pt x="264345" y="370523"/>
                  </a:cubicBezTo>
                  <a:lnTo>
                    <a:pt x="264345" y="369570"/>
                  </a:lnTo>
                  <a:cubicBezTo>
                    <a:pt x="300540" y="384810"/>
                    <a:pt x="342450" y="384810"/>
                    <a:pt x="378645" y="369570"/>
                  </a:cubicBezTo>
                  <a:lnTo>
                    <a:pt x="378645" y="370523"/>
                  </a:lnTo>
                  <a:cubicBezTo>
                    <a:pt x="378645" y="384810"/>
                    <a:pt x="385312" y="399098"/>
                    <a:pt x="396742" y="408623"/>
                  </a:cubicBezTo>
                  <a:cubicBezTo>
                    <a:pt x="371977" y="416243"/>
                    <a:pt x="346260" y="420053"/>
                    <a:pt x="320542" y="419100"/>
                  </a:cubicBezTo>
                  <a:cubicBezTo>
                    <a:pt x="295777" y="419100"/>
                    <a:pt x="270060" y="415290"/>
                    <a:pt x="245295" y="40862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b="1" kern="0">
                <a:solidFill>
                  <a:srgbClr val="FFFFFF"/>
                </a:solidFill>
                <a:latin typeface="Segoe UI Semibold" panose="020B0502040204020203" pitchFamily="34" charset="0"/>
                <a:cs typeface="Segoe UI Semibold" panose="020B0502040204020203" pitchFamily="34" charset="0"/>
              </a:endParaRPr>
            </a:p>
          </p:txBody>
        </p:sp>
        <p:sp>
          <p:nvSpPr>
            <p:cNvPr id="7" name="Freeform: Shape 6">
              <a:extLst>
                <a:ext uri="{FF2B5EF4-FFF2-40B4-BE49-F238E27FC236}">
                  <a16:creationId xmlns:a16="http://schemas.microsoft.com/office/drawing/2014/main" id="{D27878EC-D7DB-71D9-F47E-1DBC168CE493}"/>
                </a:ext>
              </a:extLst>
            </p:cNvPr>
            <p:cNvSpPr/>
            <p:nvPr/>
          </p:nvSpPr>
          <p:spPr>
            <a:xfrm>
              <a:off x="5818822" y="3569969"/>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b="1" kern="0">
                <a:solidFill>
                  <a:srgbClr val="FFFFFF"/>
                </a:solidFill>
                <a:latin typeface="Segoe UI Semibold" panose="020B0502040204020203" pitchFamily="34" charset="0"/>
                <a:cs typeface="Segoe UI Semibold" panose="020B0502040204020203" pitchFamily="34" charset="0"/>
              </a:endParaRPr>
            </a:p>
          </p:txBody>
        </p:sp>
      </p:grpSp>
      <p:sp>
        <p:nvSpPr>
          <p:cNvPr id="8" name="Title 7">
            <a:extLst>
              <a:ext uri="{FF2B5EF4-FFF2-40B4-BE49-F238E27FC236}">
                <a16:creationId xmlns:a16="http://schemas.microsoft.com/office/drawing/2014/main" id="{B1E5A1CA-7210-BD44-7E49-3E8F41EFCC97}"/>
              </a:ext>
            </a:extLst>
          </p:cNvPr>
          <p:cNvSpPr txBox="1">
            <a:spLocks noGrp="1"/>
          </p:cNvSpPr>
          <p:nvPr>
            <p:ph type="title" idx="4294967295"/>
          </p:nvPr>
        </p:nvSpPr>
        <p:spPr>
          <a:xfrm>
            <a:off x="2384726" y="2112811"/>
            <a:ext cx="14110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Demo </a:t>
            </a:r>
            <a:endParaRPr kumimoji="0" lang="en-AU"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10">
            <a:extLst>
              <a:ext uri="{FF2B5EF4-FFF2-40B4-BE49-F238E27FC236}">
                <a16:creationId xmlns:a16="http://schemas.microsoft.com/office/drawing/2014/main" id="{682915FA-7437-5514-67F8-DFB4C9DF53B4}"/>
              </a:ext>
            </a:extLst>
          </p:cNvPr>
          <p:cNvSpPr txBox="1">
            <a:spLocks/>
          </p:cNvSpPr>
          <p:nvPr/>
        </p:nvSpPr>
        <p:spPr>
          <a:xfrm>
            <a:off x="1180730" y="3118336"/>
            <a:ext cx="3460434" cy="369332"/>
          </a:xfrm>
          <a:prstGeom prst="rect">
            <a:avLst/>
          </a:prstGeom>
        </p:spPr>
        <p:txBody>
          <a:bodyPr vert="horz" wrap="square" lIns="0" tIns="0" rIns="0" bIns="0" rtlCol="0" anchor="t">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solidFill>
                  <a:schemeClr val="tx1"/>
                </a:solidFill>
                <a:cs typeface="Segoe UI"/>
              </a:rPr>
              <a:t>HR | Employee Self Help</a:t>
            </a:r>
          </a:p>
        </p:txBody>
      </p:sp>
      <p:sp>
        <p:nvSpPr>
          <p:cNvPr id="10" name="Graphic 5" descr="Arrow: Straight with solid fill">
            <a:extLst>
              <a:ext uri="{FF2B5EF4-FFF2-40B4-BE49-F238E27FC236}">
                <a16:creationId xmlns:a16="http://schemas.microsoft.com/office/drawing/2014/main" id="{CDA5BF1B-7A97-6749-6507-B8DCDADAB641}"/>
              </a:ext>
            </a:extLst>
          </p:cNvPr>
          <p:cNvSpPr/>
          <p:nvPr/>
        </p:nvSpPr>
        <p:spPr>
          <a:xfrm rot="10800000">
            <a:off x="4833175" y="3274053"/>
            <a:ext cx="838226" cy="457200"/>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AU" sz="2000">
              <a:solidFill>
                <a:srgbClr val="FFFFFF"/>
              </a:solidFill>
              <a:latin typeface="Segoe UI Semibold"/>
            </a:endParaRPr>
          </a:p>
        </p:txBody>
      </p:sp>
      <p:sp>
        <p:nvSpPr>
          <p:cNvPr id="13" name="Text Placeholder 10">
            <a:extLst>
              <a:ext uri="{FF2B5EF4-FFF2-40B4-BE49-F238E27FC236}">
                <a16:creationId xmlns:a16="http://schemas.microsoft.com/office/drawing/2014/main" id="{BA2BC278-38CF-CC2F-235C-1B1E4EBB905E}"/>
              </a:ext>
            </a:extLst>
          </p:cNvPr>
          <p:cNvSpPr txBox="1">
            <a:spLocks/>
          </p:cNvSpPr>
          <p:nvPr/>
        </p:nvSpPr>
        <p:spPr>
          <a:xfrm>
            <a:off x="1180730" y="4162922"/>
            <a:ext cx="3460434" cy="369332"/>
          </a:xfrm>
          <a:prstGeom prst="rect">
            <a:avLst/>
          </a:prstGeom>
        </p:spPr>
        <p:txBody>
          <a:bodyPr vert="horz" wrap="square" lIns="0" tIns="0" rIns="0" bIns="0" rtlCol="0">
            <a:spAutoFit/>
          </a:bodyPr>
          <a:lstStyle>
            <a:defPPr>
              <a:defRPr lang="en-US"/>
            </a:defPPr>
            <a:lvl1pPr marR="0" indent="0" defTabSz="582780" fontAlgn="auto">
              <a:lnSpc>
                <a:spcPct val="100000"/>
              </a:lnSpc>
              <a:spcBef>
                <a:spcPct val="0"/>
              </a:spcBef>
              <a:spcAft>
                <a:spcPts val="0"/>
              </a:spcAft>
              <a:buClrTx/>
              <a:buSzTx/>
              <a:buFont typeface="Wingdings" panose="05000000000000000000" pitchFamily="2" charset="2"/>
              <a:buNone/>
              <a:tabLst/>
              <a:defRPr sz="1000" spc="0" baseline="0">
                <a:solidFill>
                  <a:srgbClr val="000000"/>
                </a:solidFill>
                <a:latin typeface="+mj-l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582780" eaLnBrk="1" fontAlgn="auto" latinLnBrk="0" hangingPunct="1">
              <a:lnSpc>
                <a:spcPct val="100000"/>
              </a:lnSpc>
              <a:spcBef>
                <a:spcPct val="0"/>
              </a:spcBef>
              <a:spcAft>
                <a:spcPts val="0"/>
              </a:spcAft>
              <a:buClrTx/>
              <a:buSzTx/>
              <a:buFont typeface="Wingdings" panose="05000000000000000000" pitchFamily="2" charset="2"/>
              <a:buNone/>
              <a:tabLst/>
              <a:defRPr/>
            </a:pP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Metered</a:t>
            </a:r>
            <a:r>
              <a:rPr lang="en-US" sz="2400" spc="-50">
                <a:ln w="3175">
                  <a:noFill/>
                </a:ln>
                <a:solidFill>
                  <a:schemeClr val="tx1"/>
                </a:solidFill>
                <a:cs typeface="Segoe UI" pitchFamily="34" charset="0"/>
              </a:rPr>
              <a:t> </a:t>
            </a:r>
            <a:r>
              <a:rPr lang="en-US" sz="2400" spc="-5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cs typeface="Segoe UI" pitchFamily="34" charset="0"/>
              </a:rPr>
              <a:t>Agent</a:t>
            </a:r>
          </a:p>
        </p:txBody>
      </p:sp>
    </p:spTree>
    <p:extLst>
      <p:ext uri="{BB962C8B-B14F-4D97-AF65-F5344CB8AC3E}">
        <p14:creationId xmlns:p14="http://schemas.microsoft.com/office/powerpoint/2010/main" val="3123023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 uri="{C183D7F6-B498-43B3-948B-1728B52AA6E4}">
                <adec:decorative xmlns:adec="http://schemas.microsoft.com/office/drawing/2017/decorative" val="1"/>
              </a:ext>
            </a:extLst>
          </p:cNvPr>
          <p:cNvSpPr>
            <a:spLocks noGrp="1"/>
          </p:cNvSpPr>
          <p:nvPr>
            <p:ph idx="1"/>
          </p:nvPr>
        </p:nvSpPr>
        <p:spPr>
          <a:xfrm>
            <a:off x="6109112" y="1707384"/>
            <a:ext cx="5511388" cy="3785652"/>
          </a:xfrm>
        </p:spPr>
        <p:txBody>
          <a:bodyPr/>
          <a:lstStyle/>
          <a:p>
            <a:pPr marL="514350" indent="-514350">
              <a:spcBef>
                <a:spcPts val="600"/>
              </a:spcBef>
              <a:spcAft>
                <a:spcPts val="600"/>
              </a:spcAft>
              <a:buAutoNum type="arabicPlain"/>
            </a:pPr>
            <a:r>
              <a:rPr lang="en-GB"/>
              <a:t>Fundamentals of agent creation</a:t>
            </a:r>
          </a:p>
          <a:p>
            <a:pPr marL="514350" indent="-514350">
              <a:spcBef>
                <a:spcPts val="600"/>
              </a:spcBef>
              <a:spcAft>
                <a:spcPts val="600"/>
              </a:spcAft>
              <a:buAutoNum type="arabicPlain"/>
            </a:pPr>
            <a:r>
              <a:rPr lang="en-IN"/>
              <a:t>Agent Templates Showcase </a:t>
            </a:r>
            <a:endParaRPr lang="en-US"/>
          </a:p>
          <a:p>
            <a:pPr marL="514350" indent="-514350">
              <a:spcBef>
                <a:spcPts val="600"/>
              </a:spcBef>
              <a:spcAft>
                <a:spcPts val="600"/>
              </a:spcAft>
              <a:buAutoNum type="arabicPlain"/>
            </a:pPr>
            <a:r>
              <a:rPr lang="en-GB"/>
              <a:t>Explore real-world use cases</a:t>
            </a:r>
          </a:p>
          <a:p>
            <a:pPr marL="514350" indent="-514350">
              <a:spcBef>
                <a:spcPts val="600"/>
              </a:spcBef>
              <a:spcAft>
                <a:spcPts val="600"/>
              </a:spcAft>
              <a:buAutoNum type="arabicPlain"/>
            </a:pPr>
            <a:r>
              <a:rPr lang="en-GB"/>
              <a:t>Step by Step Guidance for creation of agents </a:t>
            </a:r>
            <a:endParaRPr lang="en-US"/>
          </a:p>
          <a:p>
            <a:pPr marL="514350" indent="-514350">
              <a:spcBef>
                <a:spcPts val="600"/>
              </a:spcBef>
              <a:spcAft>
                <a:spcPts val="600"/>
              </a:spcAft>
              <a:buAutoNum type="arabicPlain"/>
            </a:pPr>
            <a:r>
              <a:rPr lang="en-US"/>
              <a:t>Sharing Agents</a:t>
            </a:r>
          </a:p>
          <a:p>
            <a:pPr marL="514350" indent="-514350">
              <a:spcBef>
                <a:spcPts val="600"/>
              </a:spcBef>
              <a:spcAft>
                <a:spcPts val="600"/>
              </a:spcAft>
              <a:buAutoNum type="arabicPlain"/>
            </a:pPr>
            <a:r>
              <a:rPr lang="en-US"/>
              <a:t>Next Steps &amp; Call to Action</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DA2E-E516-6D2A-1C08-05FA12EBC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41D18-CB1E-6A0A-5AB2-EAE79F48610B}"/>
              </a:ext>
            </a:extLst>
          </p:cNvPr>
          <p:cNvSpPr>
            <a:spLocks noGrp="1"/>
          </p:cNvSpPr>
          <p:nvPr>
            <p:ph type="title"/>
          </p:nvPr>
        </p:nvSpPr>
        <p:spPr>
          <a:xfrm>
            <a:off x="571500" y="2792795"/>
            <a:ext cx="5524500" cy="1200329"/>
          </a:xfrm>
          <a:prstGeom prst="rect">
            <a:avLst/>
          </a:prstGeom>
        </p:spPr>
        <p:txBody>
          <a:bodyPr/>
          <a:lstStyle/>
          <a:p>
            <a:r>
              <a:rPr lang="en-US" spc="0"/>
              <a:t>Employee Self Help Agent demo </a:t>
            </a:r>
          </a:p>
        </p:txBody>
      </p:sp>
    </p:spTree>
    <p:extLst>
      <p:ext uri="{BB962C8B-B14F-4D97-AF65-F5344CB8AC3E}">
        <p14:creationId xmlns:p14="http://schemas.microsoft.com/office/powerpoint/2010/main" val="10330486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BF349-E496-7563-E8A3-9F04D156ED5E}"/>
              </a:ext>
            </a:extLst>
          </p:cNvPr>
          <p:cNvSpPr>
            <a:spLocks noGrp="1"/>
          </p:cNvSpPr>
          <p:nvPr>
            <p:ph type="title"/>
          </p:nvPr>
        </p:nvSpPr>
        <p:spPr/>
        <p:txBody>
          <a:bodyPr/>
          <a:lstStyle/>
          <a:p>
            <a:r>
              <a:rPr lang="en-US"/>
              <a:t>Microsoft 365 Agent Sharing</a:t>
            </a:r>
          </a:p>
        </p:txBody>
      </p:sp>
      <p:graphicFrame>
        <p:nvGraphicFramePr>
          <p:cNvPr id="5" name="Content Placeholder 4">
            <a:extLst>
              <a:ext uri="{FF2B5EF4-FFF2-40B4-BE49-F238E27FC236}">
                <a16:creationId xmlns:a16="http://schemas.microsoft.com/office/drawing/2014/main" id="{52975948-8884-E41D-5922-62F990AD7B80}"/>
              </a:ext>
            </a:extLst>
          </p:cNvPr>
          <p:cNvGraphicFramePr>
            <a:graphicFrameLocks noGrp="1"/>
          </p:cNvGraphicFramePr>
          <p:nvPr>
            <p:ph idx="1"/>
            <p:extLst>
              <p:ext uri="{D42A27DB-BD31-4B8C-83A1-F6EECF244321}">
                <p14:modId xmlns:p14="http://schemas.microsoft.com/office/powerpoint/2010/main" val="2726810948"/>
              </p:ext>
            </p:extLst>
          </p:nvPr>
        </p:nvGraphicFramePr>
        <p:xfrm>
          <a:off x="2136844" y="1697990"/>
          <a:ext cx="8415070" cy="3462020"/>
        </p:xfrm>
        <a:graphic>
          <a:graphicData uri="http://schemas.openxmlformats.org/drawingml/2006/table">
            <a:tbl>
              <a:tblPr firstRow="1" bandRow="1">
                <a:tableStyleId>{5C22544A-7EE6-4342-B048-85BDC9FD1C3A}</a:tableStyleId>
              </a:tblPr>
              <a:tblGrid>
                <a:gridCol w="1683014">
                  <a:extLst>
                    <a:ext uri="{9D8B030D-6E8A-4147-A177-3AD203B41FA5}">
                      <a16:colId xmlns:a16="http://schemas.microsoft.com/office/drawing/2014/main" val="1125219811"/>
                    </a:ext>
                  </a:extLst>
                </a:gridCol>
                <a:gridCol w="1683014">
                  <a:extLst>
                    <a:ext uri="{9D8B030D-6E8A-4147-A177-3AD203B41FA5}">
                      <a16:colId xmlns:a16="http://schemas.microsoft.com/office/drawing/2014/main" val="3363063403"/>
                    </a:ext>
                  </a:extLst>
                </a:gridCol>
                <a:gridCol w="1683014">
                  <a:extLst>
                    <a:ext uri="{9D8B030D-6E8A-4147-A177-3AD203B41FA5}">
                      <a16:colId xmlns:a16="http://schemas.microsoft.com/office/drawing/2014/main" val="1890905038"/>
                    </a:ext>
                  </a:extLst>
                </a:gridCol>
                <a:gridCol w="1683014">
                  <a:extLst>
                    <a:ext uri="{9D8B030D-6E8A-4147-A177-3AD203B41FA5}">
                      <a16:colId xmlns:a16="http://schemas.microsoft.com/office/drawing/2014/main" val="3328537941"/>
                    </a:ext>
                  </a:extLst>
                </a:gridCol>
                <a:gridCol w="1683014">
                  <a:extLst>
                    <a:ext uri="{9D8B030D-6E8A-4147-A177-3AD203B41FA5}">
                      <a16:colId xmlns:a16="http://schemas.microsoft.com/office/drawing/2014/main" val="3381517951"/>
                    </a:ext>
                  </a:extLst>
                </a:gridCol>
              </a:tblGrid>
              <a:tr h="370840">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ctr" fontAlgn="b">
                        <a:buNone/>
                      </a:pPr>
                      <a:r>
                        <a:rPr lang="en-US" sz="1600" b="1" i="0" u="none" strike="noStrike">
                          <a:solidFill>
                            <a:srgbClr val="366092"/>
                          </a:solidFill>
                          <a:effectLst/>
                          <a:latin typeface="Calibri" panose="020F0502020204030204" pitchFamily="34" charset="0"/>
                        </a:rPr>
                        <a:t>Microsoft 365 Agent</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5859840"/>
                  </a:ext>
                </a:extLst>
              </a:tr>
              <a:tr h="370840">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SharePoint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 Builder *</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Agents Tool Kit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Copilot Studio</a:t>
                      </a:r>
                    </a:p>
                  </a:txBody>
                  <a:tcPr marL="9525" marR="9525" marT="9525" marB="0" anchor="b"/>
                </a:tc>
                <a:extLst>
                  <a:ext uri="{0D108BD9-81ED-4DB2-BD59-A6C34878D82A}">
                    <a16:rowId xmlns:a16="http://schemas.microsoft.com/office/drawing/2014/main" val="1246934155"/>
                  </a:ext>
                </a:extLst>
              </a:tr>
              <a:tr h="370840">
                <a:tc>
                  <a:txBody>
                    <a:bodyPr/>
                    <a:lstStyle/>
                    <a:p>
                      <a:pPr algn="l" fontAlgn="b">
                        <a:buNone/>
                      </a:pPr>
                      <a:r>
                        <a:rPr lang="en-US" sz="1600" b="0" i="0" u="none" strike="noStrike">
                          <a:solidFill>
                            <a:srgbClr val="366092"/>
                          </a:solidFill>
                          <a:effectLst/>
                          <a:latin typeface="Calibri" panose="020F0502020204030204" pitchFamily="34" charset="0"/>
                        </a:rPr>
                        <a:t>'File like permissions' link sharing</a:t>
                      </a:r>
                    </a:p>
                  </a:txBody>
                  <a:tcPr marL="9525" marR="9525" marT="9525" marB="0" anchor="b"/>
                </a:tc>
                <a:tc>
                  <a:txBody>
                    <a:bodyPr/>
                    <a:lstStyle/>
                    <a:p>
                      <a:pPr algn="ctr" fontAlgn="b">
                        <a:buNone/>
                      </a:pPr>
                      <a:r>
                        <a:rPr lang="en-US" sz="1600" b="0" i="0" u="none" strike="noStrike" dirty="0">
                          <a:solidFill>
                            <a:srgbClr val="0058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00273336"/>
                  </a:ext>
                </a:extLst>
              </a:tr>
              <a:tr h="370840">
                <a:tc>
                  <a:txBody>
                    <a:bodyPr/>
                    <a:lstStyle/>
                    <a:p>
                      <a:pPr algn="l" fontAlgn="b">
                        <a:buNone/>
                      </a:pPr>
                      <a:r>
                        <a:rPr lang="en-US" sz="1600" b="0" i="0" u="none" strike="noStrike">
                          <a:solidFill>
                            <a:srgbClr val="366092"/>
                          </a:solidFill>
                          <a:effectLst/>
                          <a:latin typeface="Calibri" panose="020F0502020204030204" pitchFamily="34" charset="0"/>
                        </a:rPr>
                        <a:t>Share and interact from Teams</a:t>
                      </a:r>
                    </a:p>
                  </a:txBody>
                  <a:tcPr marL="9525" marR="9525" marT="9525" marB="0" anchor="b"/>
                </a:tc>
                <a:tc>
                  <a:txBody>
                    <a:bodyPr/>
                    <a:lstStyle/>
                    <a:p>
                      <a:pPr algn="ctr" fontAlgn="b">
                        <a:buNone/>
                      </a:pP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442507594"/>
                  </a:ext>
                </a:extLst>
              </a:tr>
              <a:tr h="370840">
                <a:tc>
                  <a:txBody>
                    <a:bodyPr/>
                    <a:lstStyle/>
                    <a:p>
                      <a:pPr algn="l" fontAlgn="b">
                        <a:buNone/>
                      </a:pPr>
                      <a:r>
                        <a:rPr lang="en-US" sz="1600" b="0" i="0" u="none" strike="noStrike">
                          <a:solidFill>
                            <a:srgbClr val="366092"/>
                          </a:solidFill>
                          <a:effectLst/>
                          <a:latin typeface="Calibri" panose="020F0502020204030204" pitchFamily="34" charset="0"/>
                        </a:rPr>
                        <a:t>Publish to Organization with approval</a:t>
                      </a:r>
                    </a:p>
                  </a:txBody>
                  <a:tcPr marL="9525" marR="9525" marT="9525" marB="0" anchor="b"/>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02399494"/>
                  </a:ext>
                </a:extLst>
              </a:tr>
              <a:tr h="370840">
                <a:tc>
                  <a:txBody>
                    <a:bodyPr/>
                    <a:lstStyle/>
                    <a:p>
                      <a:pPr algn="l" fontAlgn="b">
                        <a:buNone/>
                      </a:pPr>
                      <a:r>
                        <a:rPr lang="en-US" sz="1600" b="0" i="0" u="none" strike="noStrike">
                          <a:solidFill>
                            <a:srgbClr val="366092"/>
                          </a:solidFill>
                          <a:effectLst/>
                          <a:latin typeface="Calibri" panose="020F0502020204030204" pitchFamily="34" charset="0"/>
                        </a:rPr>
                        <a:t>Export to zip file for Sideloading or approval</a:t>
                      </a:r>
                    </a:p>
                  </a:txBody>
                  <a:tcPr marL="9525" marR="9525" marT="9525" marB="0" anchor="b"/>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864170515"/>
                  </a:ext>
                </a:extLst>
              </a:tr>
            </a:tbl>
          </a:graphicData>
        </a:graphic>
      </p:graphicFrame>
      <p:sp>
        <p:nvSpPr>
          <p:cNvPr id="7" name="TextBox 6">
            <a:extLst>
              <a:ext uri="{FF2B5EF4-FFF2-40B4-BE49-F238E27FC236}">
                <a16:creationId xmlns:a16="http://schemas.microsoft.com/office/drawing/2014/main" id="{DB984556-5943-D57F-C061-C8F0C8FAB61E}"/>
              </a:ext>
            </a:extLst>
          </p:cNvPr>
          <p:cNvSpPr txBox="1"/>
          <p:nvPr/>
        </p:nvSpPr>
        <p:spPr>
          <a:xfrm>
            <a:off x="1182813" y="5321909"/>
            <a:ext cx="10098100" cy="923330"/>
          </a:xfrm>
          <a:prstGeom prst="rect">
            <a:avLst/>
          </a:prstGeom>
          <a:noFill/>
        </p:spPr>
        <p:txBody>
          <a:bodyPr wrap="square" lIns="91440" tIns="45720" rIns="91440" bIns="45720" anchor="t">
            <a:spAutoFit/>
          </a:bodyPr>
          <a:lstStyle/>
          <a:p>
            <a:r>
              <a:rPr lang="en-US" sz="1800" b="1" i="0" u="none" strike="noStrike">
                <a:solidFill>
                  <a:schemeClr val="bg1"/>
                </a:solidFill>
                <a:effectLst/>
                <a:latin typeface="Calibri"/>
                <a:ea typeface="Calibri"/>
                <a:cs typeface="Calibri"/>
              </a:rPr>
              <a:t>*</a:t>
            </a:r>
            <a:r>
              <a:rPr lang="en-US" sz="1800" b="0" i="0" u="none" strike="noStrike">
                <a:solidFill>
                  <a:schemeClr val="bg1"/>
                </a:solidFill>
                <a:effectLst/>
                <a:latin typeface="Segoe UI"/>
                <a:cs typeface="Segoe UI"/>
              </a:rPr>
              <a:t> Starting in September, admins will gain the ability to restrict the creation of Agent Builder sharing links — limiting it to specific groups or disabling sharing across the entire organization.</a:t>
            </a:r>
            <a:r>
              <a:rPr lang="en-US" sz="1750">
                <a:solidFill>
                  <a:schemeClr val="bg1"/>
                </a:solidFill>
              </a:rPr>
              <a:t> (</a:t>
            </a:r>
            <a:r>
              <a:rPr lang="en-US" sz="1750">
                <a:solidFill>
                  <a:schemeClr val="bg1"/>
                </a:solidFill>
                <a:ea typeface="+mn-lt"/>
                <a:cs typeface="+mn-lt"/>
              </a:rPr>
              <a:t>MC1138797)</a:t>
            </a:r>
            <a:endParaRPr lang="en-US">
              <a:solidFill>
                <a:schemeClr val="bg1"/>
              </a:solidFill>
            </a:endParaRPr>
          </a:p>
        </p:txBody>
      </p:sp>
    </p:spTree>
    <p:extLst>
      <p:ext uri="{BB962C8B-B14F-4D97-AF65-F5344CB8AC3E}">
        <p14:creationId xmlns:p14="http://schemas.microsoft.com/office/powerpoint/2010/main" val="37726158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BF349-E496-7563-E8A3-9F04D156ED5E}"/>
              </a:ext>
            </a:extLst>
          </p:cNvPr>
          <p:cNvSpPr>
            <a:spLocks noGrp="1"/>
          </p:cNvSpPr>
          <p:nvPr>
            <p:ph type="title"/>
          </p:nvPr>
        </p:nvSpPr>
        <p:spPr/>
        <p:txBody>
          <a:bodyPr>
            <a:normAutofit fontScale="90000"/>
          </a:bodyPr>
          <a:lstStyle/>
          <a:p>
            <a:r>
              <a:rPr lang="en-US"/>
              <a:t>Microsoft 365 Agent Sharing</a:t>
            </a:r>
          </a:p>
        </p:txBody>
      </p:sp>
      <p:graphicFrame>
        <p:nvGraphicFramePr>
          <p:cNvPr id="5" name="Content Placeholder 4">
            <a:extLst>
              <a:ext uri="{FF2B5EF4-FFF2-40B4-BE49-F238E27FC236}">
                <a16:creationId xmlns:a16="http://schemas.microsoft.com/office/drawing/2014/main" id="{52975948-8884-E41D-5922-62F990AD7B80}"/>
              </a:ext>
            </a:extLst>
          </p:cNvPr>
          <p:cNvGraphicFramePr>
            <a:graphicFrameLocks noGrp="1"/>
          </p:cNvGraphicFramePr>
          <p:nvPr>
            <p:ph idx="1"/>
            <p:extLst>
              <p:ext uri="{D42A27DB-BD31-4B8C-83A1-F6EECF244321}">
                <p14:modId xmlns:p14="http://schemas.microsoft.com/office/powerpoint/2010/main" val="95361786"/>
              </p:ext>
            </p:extLst>
          </p:nvPr>
        </p:nvGraphicFramePr>
        <p:xfrm>
          <a:off x="1977952" y="1551867"/>
          <a:ext cx="8236095" cy="3796203"/>
        </p:xfrm>
        <a:graphic>
          <a:graphicData uri="http://schemas.openxmlformats.org/drawingml/2006/table">
            <a:tbl>
              <a:tblPr firstRow="1" bandRow="1">
                <a:tableStyleId>{5C22544A-7EE6-4342-B048-85BDC9FD1C3A}</a:tableStyleId>
              </a:tblPr>
              <a:tblGrid>
                <a:gridCol w="1647219">
                  <a:extLst>
                    <a:ext uri="{9D8B030D-6E8A-4147-A177-3AD203B41FA5}">
                      <a16:colId xmlns:a16="http://schemas.microsoft.com/office/drawing/2014/main" val="1125219811"/>
                    </a:ext>
                  </a:extLst>
                </a:gridCol>
                <a:gridCol w="1647219">
                  <a:extLst>
                    <a:ext uri="{9D8B030D-6E8A-4147-A177-3AD203B41FA5}">
                      <a16:colId xmlns:a16="http://schemas.microsoft.com/office/drawing/2014/main" val="3363063403"/>
                    </a:ext>
                  </a:extLst>
                </a:gridCol>
                <a:gridCol w="1647219">
                  <a:extLst>
                    <a:ext uri="{9D8B030D-6E8A-4147-A177-3AD203B41FA5}">
                      <a16:colId xmlns:a16="http://schemas.microsoft.com/office/drawing/2014/main" val="1890905038"/>
                    </a:ext>
                  </a:extLst>
                </a:gridCol>
                <a:gridCol w="1647219">
                  <a:extLst>
                    <a:ext uri="{9D8B030D-6E8A-4147-A177-3AD203B41FA5}">
                      <a16:colId xmlns:a16="http://schemas.microsoft.com/office/drawing/2014/main" val="3328537941"/>
                    </a:ext>
                  </a:extLst>
                </a:gridCol>
                <a:gridCol w="1647219">
                  <a:extLst>
                    <a:ext uri="{9D8B030D-6E8A-4147-A177-3AD203B41FA5}">
                      <a16:colId xmlns:a16="http://schemas.microsoft.com/office/drawing/2014/main" val="3381517951"/>
                    </a:ext>
                  </a:extLst>
                </a:gridCol>
              </a:tblGrid>
              <a:tr h="358621">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ctr" fontAlgn="b">
                        <a:buNone/>
                      </a:pPr>
                      <a:r>
                        <a:rPr lang="en-US" sz="1600" b="1" i="0" u="none" strike="noStrike" baseline="0" dirty="0">
                          <a:solidFill>
                            <a:schemeClr val="accent2">
                              <a:lumMod val="75000"/>
                            </a:schemeClr>
                          </a:solidFill>
                          <a:effectLst/>
                          <a:latin typeface="Calibri" panose="020F0502020204030204" pitchFamily="34" charset="0"/>
                        </a:rPr>
                        <a:t>Microsoft 365 Agent</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5859840"/>
                  </a:ext>
                </a:extLst>
              </a:tr>
              <a:tr h="358621">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SharePoint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 Builder *</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Agents Tool Kit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Copilot Studio</a:t>
                      </a:r>
                    </a:p>
                  </a:txBody>
                  <a:tcPr marL="9525" marR="9525" marT="9525" marB="0" anchor="b"/>
                </a:tc>
                <a:extLst>
                  <a:ext uri="{0D108BD9-81ED-4DB2-BD59-A6C34878D82A}">
                    <a16:rowId xmlns:a16="http://schemas.microsoft.com/office/drawing/2014/main" val="1246934155"/>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'File like permissions' link sharing</a:t>
                      </a:r>
                    </a:p>
                  </a:txBody>
                  <a:tcPr marL="9525" marR="9525" marT="9525" marB="0" anchor="b"/>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00273336"/>
                  </a:ext>
                </a:extLst>
              </a:tr>
              <a:tr h="480822">
                <a:tc>
                  <a:txBody>
                    <a:bodyPr/>
                    <a:lstStyle/>
                    <a:p>
                      <a:pPr algn="l" fontAlgn="b">
                        <a:buNone/>
                      </a:pPr>
                      <a:r>
                        <a:rPr lang="en-US" sz="1600" b="0" i="0" u="none" strike="noStrike">
                          <a:solidFill>
                            <a:srgbClr val="366092"/>
                          </a:solidFill>
                          <a:effectLst/>
                          <a:latin typeface="Calibri" panose="020F0502020204030204" pitchFamily="34" charset="0"/>
                        </a:rPr>
                        <a:t>Share and interact from Teams</a:t>
                      </a:r>
                    </a:p>
                  </a:txBody>
                  <a:tcPr marL="9525" marR="9525" marT="9525" marB="0" anchor="b"/>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442507594"/>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Publish to Organization with approval</a:t>
                      </a:r>
                    </a:p>
                  </a:txBody>
                  <a:tcPr marL="9525" marR="9525" marT="9525" marB="0" anchor="b"/>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E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02399494"/>
                  </a:ext>
                </a:extLst>
              </a:tr>
              <a:tr h="358621">
                <a:tc>
                  <a:txBody>
                    <a:bodyPr/>
                    <a:lstStyle/>
                    <a:p>
                      <a:pPr algn="l" fontAlgn="b">
                        <a:buNone/>
                      </a:pPr>
                      <a:r>
                        <a:rPr lang="en-US" sz="1600" b="0" i="0" u="none" strike="noStrike">
                          <a:solidFill>
                            <a:srgbClr val="366092"/>
                          </a:solidFill>
                          <a:effectLst/>
                          <a:latin typeface="Calibri" panose="020F0502020204030204" pitchFamily="34" charset="0"/>
                        </a:rPr>
                        <a:t>Co-authoring</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D1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78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92910586"/>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Export to zip file for Sideloading or approval</a:t>
                      </a:r>
                    </a:p>
                  </a:txBody>
                  <a:tcPr marL="9525" marR="9525" marT="9525" marB="0" anchor="b"/>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8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864170515"/>
                  </a:ext>
                </a:extLst>
              </a:tr>
            </a:tbl>
          </a:graphicData>
        </a:graphic>
      </p:graphicFrame>
      <p:sp>
        <p:nvSpPr>
          <p:cNvPr id="7" name="TextBox 6">
            <a:extLst>
              <a:ext uri="{FF2B5EF4-FFF2-40B4-BE49-F238E27FC236}">
                <a16:creationId xmlns:a16="http://schemas.microsoft.com/office/drawing/2014/main" id="{DB984556-5943-D57F-C061-C8F0C8FAB61E}"/>
              </a:ext>
            </a:extLst>
          </p:cNvPr>
          <p:cNvSpPr txBox="1"/>
          <p:nvPr/>
        </p:nvSpPr>
        <p:spPr>
          <a:xfrm>
            <a:off x="1182813" y="5321909"/>
            <a:ext cx="10098100" cy="923330"/>
          </a:xfrm>
          <a:prstGeom prst="rect">
            <a:avLst/>
          </a:prstGeom>
          <a:noFill/>
        </p:spPr>
        <p:txBody>
          <a:bodyPr wrap="square" lIns="91440" tIns="45720" rIns="91440" bIns="45720" anchor="t">
            <a:spAutoFit/>
          </a:bodyPr>
          <a:lstStyle/>
          <a:p>
            <a:r>
              <a:rPr lang="en-US" sz="1800" b="1" i="0" u="none" strike="noStrike">
                <a:solidFill>
                  <a:schemeClr val="bg1"/>
                </a:solidFill>
                <a:effectLst/>
                <a:latin typeface="Calibri"/>
                <a:ea typeface="Calibri"/>
                <a:cs typeface="Calibri"/>
              </a:rPr>
              <a:t>*</a:t>
            </a:r>
            <a:r>
              <a:rPr lang="en-US" sz="1800" b="0" i="0" u="none" strike="noStrike">
                <a:solidFill>
                  <a:schemeClr val="bg1"/>
                </a:solidFill>
                <a:effectLst/>
                <a:latin typeface="Segoe UI"/>
                <a:cs typeface="Segoe UI"/>
              </a:rPr>
              <a:t> Starting in September, admins will gain the ability to restrict the creation of Agent Builder sharing links — limiting it to specific groups or disabling sharing across the entire organization.</a:t>
            </a:r>
            <a:r>
              <a:rPr lang="en-US" sz="1750">
                <a:solidFill>
                  <a:schemeClr val="bg1"/>
                </a:solidFill>
              </a:rPr>
              <a:t> (</a:t>
            </a:r>
            <a:r>
              <a:rPr lang="en-US" sz="1750">
                <a:solidFill>
                  <a:schemeClr val="bg1"/>
                </a:solidFill>
                <a:ea typeface="+mn-lt"/>
                <a:cs typeface="+mn-lt"/>
              </a:rPr>
              <a:t>MC1138797)</a:t>
            </a:r>
            <a:endParaRPr lang="en-US">
              <a:solidFill>
                <a:schemeClr val="bg1"/>
              </a:solidFill>
            </a:endParaRPr>
          </a:p>
        </p:txBody>
      </p:sp>
    </p:spTree>
    <p:extLst>
      <p:ext uri="{BB962C8B-B14F-4D97-AF65-F5344CB8AC3E}">
        <p14:creationId xmlns:p14="http://schemas.microsoft.com/office/powerpoint/2010/main" val="6214231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225508" y="1859321"/>
            <a:ext cx="11061948" cy="2240613"/>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Steps</a:t>
            </a:r>
          </a:p>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 </a:t>
            </a:r>
          </a:p>
          <a:p>
            <a:pPr marL="2540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Call to Action</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1A90-0EBD-64F5-FC34-B7D74C0B4EE1}"/>
            </a:ext>
          </a:extLst>
        </p:cNvPr>
        <p:cNvGrpSpPr/>
        <p:nvPr/>
      </p:nvGrpSpPr>
      <p:grpSpPr>
        <a:xfrm>
          <a:off x="0" y="0"/>
          <a:ext cx="0" cy="0"/>
          <a:chOff x="0" y="0"/>
          <a:chExt cx="0" cy="0"/>
        </a:xfrm>
      </p:grpSpPr>
      <p:pic>
        <p:nvPicPr>
          <p:cNvPr id="12" name="Picture 11" descr="A blurry image of a blue and orange sky">
            <a:extLst>
              <a:ext uri="{FF2B5EF4-FFF2-40B4-BE49-F238E27FC236}">
                <a16:creationId xmlns:a16="http://schemas.microsoft.com/office/drawing/2014/main" id="{879953B5-B96A-E1FC-81A7-F589D39253A4}"/>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29685"/>
            <a:ext cx="12138167" cy="6646984"/>
          </a:xfrm>
          <a:prstGeom prst="rect">
            <a:avLst/>
          </a:prstGeom>
          <a:effectLst/>
        </p:spPr>
      </p:pic>
      <p:sp>
        <p:nvSpPr>
          <p:cNvPr id="13" name="Title 12">
            <a:extLst>
              <a:ext uri="{FF2B5EF4-FFF2-40B4-BE49-F238E27FC236}">
                <a16:creationId xmlns:a16="http://schemas.microsoft.com/office/drawing/2014/main" id="{37AFB55D-457A-2AC6-CE47-DD155DB9B0EC}"/>
              </a:ext>
            </a:extLst>
          </p:cNvPr>
          <p:cNvSpPr txBox="1">
            <a:spLocks noGrp="1"/>
          </p:cNvSpPr>
          <p:nvPr>
            <p:ph type="title" idx="4294967295"/>
          </p:nvPr>
        </p:nvSpPr>
        <p:spPr>
          <a:xfrm>
            <a:off x="510639" y="748860"/>
            <a:ext cx="11109861"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the </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4"/>
              </a:rPr>
              <a:t>AI Agents Hub</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 for content to help you plan for, manage, and create agents!</a:t>
            </a:r>
          </a:p>
        </p:txBody>
      </p:sp>
      <p:pic>
        <p:nvPicPr>
          <p:cNvPr id="3" name="Picture 2">
            <a:extLst>
              <a:ext uri="{FF2B5EF4-FFF2-40B4-BE49-F238E27FC236}">
                <a16:creationId xmlns:a16="http://schemas.microsoft.com/office/drawing/2014/main" id="{C96D840C-3171-9FC6-33FF-DC248A5D3F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60270" y="1847317"/>
            <a:ext cx="6204167" cy="4226205"/>
          </a:xfrm>
          <a:prstGeom prst="roundRect">
            <a:avLst>
              <a:gd name="adj" fmla="val 7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64099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457200"/>
            <a:ext cx="12085983" cy="3840480"/>
          </a:xfrm>
        </p:spPr>
        <p:txBody>
          <a:bodyPr wrap="square">
            <a:spAutoFit/>
          </a:bodyPr>
          <a:lstStyle/>
          <a:p>
            <a:pPr algn="ctr"/>
            <a:r>
              <a:rPr lang="en-US">
                <a:solidFill>
                  <a:schemeClr val="bg1"/>
                </a:solidFill>
              </a:rPr>
              <a:t>Microsoft investments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Find Partners to help with Microsoft 365 Copilot Extensibility</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at the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49"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assistance from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Get started on</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your Copilot journey with expert-led</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services through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6DC8"/>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1600" b="0" i="0" u="none" strike="noStrike" kern="1200" cap="none" spc="0" normalizeH="0" baseline="0" noProof="0">
                <a:ln>
                  <a:noFill/>
                </a:ln>
                <a:solidFill>
                  <a:srgbClr val="006DC8"/>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1600" b="0" i="0" u="none" strike="noStrike" kern="1200" cap="none" spc="0" normalizeH="0" baseline="0" noProof="0">
                <a:ln>
                  <a:noFill/>
                </a:ln>
                <a:solidFill>
                  <a:srgbClr val="006DC8"/>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1600" b="0" i="0" u="none" strike="noStrike" kern="1200" cap="none" spc="0" normalizeH="0" baseline="0" noProof="0">
              <a:ln>
                <a:noFill/>
              </a:ln>
              <a:solidFill>
                <a:srgbClr val="006DC8"/>
              </a:solidFill>
              <a:effectLst/>
              <a:uLnTx/>
              <a:uFillTx/>
              <a:latin typeface="Segoe UI Semibold"/>
              <a:ea typeface="Calibri" panose="020F0502020204030204" pitchFamily="34" charset="0"/>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6DC8"/>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6DC8"/>
              </a:solidFill>
              <a:effectLst/>
              <a:uLnTx/>
              <a:uFillTx/>
              <a:latin typeface="Segoe UI Semibold"/>
              <a:ea typeface="Calibri" panose="020F0502020204030204" pitchFamily="34" charset="0"/>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6DC8"/>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6DC8"/>
              </a:solidFill>
              <a:effectLst/>
              <a:uLnTx/>
              <a:uFillTx/>
              <a:latin typeface="Segoe UI Semibold"/>
              <a:ea typeface="Calibri" panose="020F0502020204030204" pitchFamily="34" charset="0"/>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C4CABB8F-80F5-8CBA-B0D9-1B0D8B936F4A}"/>
              </a:ext>
            </a:extLst>
          </p:cNvPr>
          <p:cNvSpPr txBox="1">
            <a:spLocks noGrp="1"/>
          </p:cNvSpPr>
          <p:nvPr>
            <p:ph type="title" idx="4294967295"/>
          </p:nvPr>
        </p:nvSpPr>
        <p:spPr>
          <a:xfrm>
            <a:off x="4088315" y="748860"/>
            <a:ext cx="7532185"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06910846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itle 14">
            <a:extLst>
              <a:ext uri="{FF2B5EF4-FFF2-40B4-BE49-F238E27FC236}">
                <a16:creationId xmlns:a16="http://schemas.microsoft.com/office/drawing/2014/main" id="{69FF5A09-9F9A-5F67-1766-596598E165CF}"/>
              </a:ext>
            </a:extLst>
          </p:cNvPr>
          <p:cNvSpPr txBox="1">
            <a:spLocks noGrp="1"/>
          </p:cNvSpPr>
          <p:nvPr>
            <p:ph type="title" idx="4294967295"/>
          </p:nvPr>
        </p:nvSpPr>
        <p:spPr>
          <a:xfrm>
            <a:off x="455769" y="1153569"/>
            <a:ext cx="6903809" cy="3157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 uri="{C183D7F6-B498-43B3-948B-1728B52AA6E4}">
                <adec:decorative xmlns:adec="http://schemas.microsoft.com/office/drawing/2017/decorative" val="1"/>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noGrp="1"/>
          </p:cNvSpPr>
          <p:nvPr>
            <p:ph type="title" idx="4294967295"/>
          </p:nvPr>
        </p:nvSpPr>
        <p:spPr>
          <a:xfrm>
            <a:off x="588263" y="457200"/>
            <a:ext cx="4393312" cy="1588127"/>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191907978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53785-7DCD-212A-A12B-62EF604F673E}"/>
              </a:ext>
            </a:extLst>
          </p:cNvPr>
          <p:cNvSpPr txBox="1">
            <a:spLocks noGrp="1"/>
          </p:cNvSpPr>
          <p:nvPr>
            <p:ph type="title" idx="4294967295"/>
          </p:nvPr>
        </p:nvSpPr>
        <p:spPr>
          <a:xfrm>
            <a:off x="583952" y="1624415"/>
            <a:ext cx="3797548" cy="1754326"/>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571500" y="2792795"/>
            <a:ext cx="4179404" cy="1754326"/>
          </a:xfrm>
          <a:prstGeom prst="rect">
            <a:avLst/>
          </a:prstGeom>
        </p:spPr>
        <p:txBody>
          <a:bodyPr/>
          <a:lstStyle/>
          <a:p>
            <a:r>
              <a:rPr lang="en-US" spc="0"/>
              <a:t>Introduction to Microsoft 365 Copilot </a:t>
            </a:r>
          </a:p>
        </p:txBody>
      </p:sp>
    </p:spTree>
    <p:extLst>
      <p:ext uri="{BB962C8B-B14F-4D97-AF65-F5344CB8AC3E}">
        <p14:creationId xmlns:p14="http://schemas.microsoft.com/office/powerpoint/2010/main" val="270259813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A8A6247-C0A0-B8DB-4171-CE757FB7B407}"/>
              </a:ext>
              <a:ext uri="{C183D7F6-B498-43B3-948B-1728B52AA6E4}">
                <adec:decorative xmlns:adec="http://schemas.microsoft.com/office/drawing/2017/decorative" val="1"/>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5"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5" name="CS logo - replacement" descr="Copilot Studio logo">
              <a:extLst>
                <a:ext uri="{FF2B5EF4-FFF2-40B4-BE49-F238E27FC236}">
                  <a16:creationId xmlns:a16="http://schemas.microsoft.com/office/drawing/2014/main" id="{AB69BF61-E509-9259-713C-47BCAB9C3A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4394" y="3182058"/>
              <a:ext cx="943091" cy="943091"/>
            </a:xfrm>
            <a:prstGeom prst="rect">
              <a:avLst/>
            </a:prstGeom>
            <a:scene3d>
              <a:camera prst="isometricOffAxis1Left">
                <a:rot lat="1080000" lon="3000000" rev="0"/>
              </a:camera>
              <a:lightRig rig="threePt" dir="t"/>
            </a:scene3d>
          </p:spPr>
        </p:pic>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4"/>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Agents</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 Studio</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5432104" cy="766273"/>
                <a:chOff x="25766155" y="14502159"/>
                <a:chExt cx="5432104"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757940" y="14627815"/>
                  <a:ext cx="4440319"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400" b="0" i="0" u="none" strike="noStrike" kern="0" cap="none" spc="0" normalizeH="0" baseline="0" noProof="0">
                      <a:ln>
                        <a:noFill/>
                      </a:ln>
                      <a:solidFill>
                        <a:srgbClr val="000000"/>
                      </a:solidFill>
                      <a:effectLst/>
                      <a:uLnTx/>
                      <a:uFillTx/>
                      <a:latin typeface="Segoe UI"/>
                      <a:ea typeface="+mn-ea"/>
                      <a:cs typeface="+mn-cs"/>
                    </a:rPr>
                    <a:t>Copilot Control System</a:t>
                  </a: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sp>
        <p:nvSpPr>
          <p:cNvPr id="2" name="Title 1">
            <a:extLst>
              <a:ext uri="{FF2B5EF4-FFF2-40B4-BE49-F238E27FC236}">
                <a16:creationId xmlns:a16="http://schemas.microsoft.com/office/drawing/2014/main" id="{E749E928-389C-D258-A490-8E0614350A7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4">
            <a:extLst>
              <a:ext uri="{FF2B5EF4-FFF2-40B4-BE49-F238E27FC236}">
                <a16:creationId xmlns:a16="http://schemas.microsoft.com/office/drawing/2014/main" id="{FCA13C2D-A05E-63CB-494C-4086389CEBC9}"/>
              </a:ext>
              <a:ext uri="{C183D7F6-B498-43B3-948B-1728B52AA6E4}">
                <adec:decorative xmlns:adec="http://schemas.microsoft.com/office/drawing/2017/decorative" val="1"/>
              </a:ext>
            </a:extLst>
          </p:cNvPr>
          <p:cNvSpPr/>
          <p:nvPr/>
        </p:nvSpPr>
        <p:spPr bwMode="auto">
          <a:xfrm>
            <a:off x="1126870" y="2898956"/>
            <a:ext cx="9938259" cy="1754533"/>
          </a:xfrm>
          <a:prstGeom prst="roundRect">
            <a:avLst>
              <a:gd name="adj" fmla="val 5302"/>
            </a:avLst>
          </a:prstGeom>
          <a:solidFill>
            <a:srgbClr val="FFFFFF">
              <a:alpha val="70000"/>
            </a:srgbClr>
          </a:solidFill>
          <a:ln>
            <a:solidFill>
              <a:srgbClr val="8C827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extBox 18">
            <a:extLst>
              <a:ext uri="{FF2B5EF4-FFF2-40B4-BE49-F238E27FC236}">
                <a16:creationId xmlns:a16="http://schemas.microsoft.com/office/drawing/2014/main" id="{8D61DBC6-60D1-F41A-D27A-9F5087F52E9A}"/>
              </a:ext>
              <a:ext uri="{C183D7F6-B498-43B3-948B-1728B52AA6E4}">
                <adec:decorative xmlns:adec="http://schemas.microsoft.com/office/drawing/2017/decorative" val="1"/>
              </a:ext>
            </a:extLst>
          </p:cNvPr>
          <p:cNvSpPr txBox="1"/>
          <p:nvPr/>
        </p:nvSpPr>
        <p:spPr>
          <a:xfrm>
            <a:off x="4726131" y="2698939"/>
            <a:ext cx="2739737" cy="393042"/>
          </a:xfrm>
          <a:prstGeom prst="roundRect">
            <a:avLst>
              <a:gd name="adj" fmla="val 50000"/>
            </a:avLst>
          </a:prstGeom>
          <a:gradFill flip="none" rotWithShape="1">
            <a:gsLst>
              <a:gs pos="49000">
                <a:srgbClr val="0078D4"/>
              </a:gs>
              <a:gs pos="0">
                <a:srgbClr val="49C5B1"/>
              </a:gs>
            </a:gsLst>
            <a:path path="circle">
              <a:fillToRect l="100000" t="100000"/>
            </a:path>
            <a:tileRect r="-100000" b="-100000"/>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rPr>
              <a:t>Natural Language</a:t>
            </a:r>
          </a:p>
        </p:txBody>
      </p:sp>
      <p:sp>
        <p:nvSpPr>
          <p:cNvPr id="8" name="Graphic 8">
            <a:extLst>
              <a:ext uri="{FF2B5EF4-FFF2-40B4-BE49-F238E27FC236}">
                <a16:creationId xmlns:a16="http://schemas.microsoft.com/office/drawing/2014/main" id="{801BD137-DD4A-B075-782F-60CD19541EFF}"/>
              </a:ext>
              <a:ext uri="{C183D7F6-B498-43B3-948B-1728B52AA6E4}">
                <adec:decorative xmlns:adec="http://schemas.microsoft.com/office/drawing/2017/decorative" val="1"/>
              </a:ext>
            </a:extLst>
          </p:cNvPr>
          <p:cNvSpPr/>
          <p:nvPr/>
        </p:nvSpPr>
        <p:spPr>
          <a:xfrm>
            <a:off x="317620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A62345C9-F0A2-E471-77F5-C79D0F69B014}"/>
              </a:ext>
              <a:ext uri="{C183D7F6-B498-43B3-948B-1728B52AA6E4}">
                <adec:decorative xmlns:adec="http://schemas.microsoft.com/office/drawing/2017/decorative" val="1"/>
              </a:ext>
            </a:extLst>
          </p:cNvPr>
          <p:cNvSpPr txBox="1"/>
          <p:nvPr/>
        </p:nvSpPr>
        <p:spPr>
          <a:xfrm>
            <a:off x="5563011" y="3991406"/>
            <a:ext cx="110620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Variable Display Semibold"/>
                <a:ea typeface="+mn-ea"/>
                <a:cs typeface="+mn-cs"/>
              </a:rPr>
              <a:t>Microsoft Graph*</a:t>
            </a:r>
            <a:endParaRPr kumimoji="0" lang="en-US" sz="14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13" name="TextBox 12">
            <a:extLst>
              <a:ext uri="{FF2B5EF4-FFF2-40B4-BE49-F238E27FC236}">
                <a16:creationId xmlns:a16="http://schemas.microsoft.com/office/drawing/2014/main" id="{210E70CB-B428-823E-D1B3-117AD146C3F6}"/>
              </a:ext>
              <a:ext uri="{C183D7F6-B498-43B3-948B-1728B52AA6E4}">
                <adec:decorative xmlns:adec="http://schemas.microsoft.com/office/drawing/2017/decorative" val="1"/>
              </a:ext>
            </a:extLst>
          </p:cNvPr>
          <p:cNvSpPr txBox="1"/>
          <p:nvPr/>
        </p:nvSpPr>
        <p:spPr>
          <a:xfrm>
            <a:off x="1595500" y="3991406"/>
            <a:ext cx="1530703"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Large Language Models</a:t>
            </a:r>
          </a:p>
        </p:txBody>
      </p:sp>
      <p:pic>
        <p:nvPicPr>
          <p:cNvPr id="14" name="Graphic 13">
            <a:extLst>
              <a:ext uri="{FF2B5EF4-FFF2-40B4-BE49-F238E27FC236}">
                <a16:creationId xmlns:a16="http://schemas.microsoft.com/office/drawing/2014/main" id="{24CFB0D3-F71E-2351-B5A2-6303CEA66FD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6978" y="3343641"/>
            <a:ext cx="447748" cy="447748"/>
          </a:xfrm>
          <a:prstGeom prst="rect">
            <a:avLst/>
          </a:prstGeom>
        </p:spPr>
      </p:pic>
      <p:sp>
        <p:nvSpPr>
          <p:cNvPr id="16" name="TextBox 15">
            <a:extLst>
              <a:ext uri="{FF2B5EF4-FFF2-40B4-BE49-F238E27FC236}">
                <a16:creationId xmlns:a16="http://schemas.microsoft.com/office/drawing/2014/main" id="{834AE1EF-09E6-9F7D-9A69-80B3443F315B}"/>
              </a:ext>
              <a:ext uri="{C183D7F6-B498-43B3-948B-1728B52AA6E4}">
                <adec:decorative xmlns:adec="http://schemas.microsoft.com/office/drawing/2017/decorative" val="1"/>
              </a:ext>
            </a:extLst>
          </p:cNvPr>
          <p:cNvSpPr txBox="1"/>
          <p:nvPr/>
        </p:nvSpPr>
        <p:spPr>
          <a:xfrm>
            <a:off x="3475060" y="3991406"/>
            <a:ext cx="150002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Microsoft 365 Apps</a:t>
            </a:r>
          </a:p>
        </p:txBody>
      </p:sp>
      <p:pic>
        <p:nvPicPr>
          <p:cNvPr id="17" name="Graphic 16">
            <a:extLst>
              <a:ext uri="{FF2B5EF4-FFF2-40B4-BE49-F238E27FC236}">
                <a16:creationId xmlns:a16="http://schemas.microsoft.com/office/drawing/2014/main" id="{665219B5-FA8B-B109-72E7-6EA43E6105A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649" y="3315464"/>
            <a:ext cx="504102" cy="504102"/>
          </a:xfrm>
          <a:prstGeom prst="rect">
            <a:avLst/>
          </a:prstGeom>
        </p:spPr>
      </p:pic>
      <p:sp>
        <p:nvSpPr>
          <p:cNvPr id="21" name="Graphic 28">
            <a:extLst>
              <a:ext uri="{FF2B5EF4-FFF2-40B4-BE49-F238E27FC236}">
                <a16:creationId xmlns:a16="http://schemas.microsoft.com/office/drawing/2014/main" id="{AD237726-906B-0D38-3E02-AE271DCDECAE}"/>
              </a:ext>
              <a:ext uri="{C183D7F6-B498-43B3-948B-1728B52AA6E4}">
                <adec:decorative xmlns:adec="http://schemas.microsoft.com/office/drawing/2017/decorative" val="1"/>
              </a:ext>
            </a:extLst>
          </p:cNvPr>
          <p:cNvSpPr/>
          <p:nvPr/>
        </p:nvSpPr>
        <p:spPr>
          <a:xfrm>
            <a:off x="6957026"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8">
            <a:extLst>
              <a:ext uri="{FF2B5EF4-FFF2-40B4-BE49-F238E27FC236}">
                <a16:creationId xmlns:a16="http://schemas.microsoft.com/office/drawing/2014/main" id="{5F626562-6511-FAF4-1521-881441E5DEDD}"/>
              </a:ext>
              <a:ext uri="{C183D7F6-B498-43B3-948B-1728B52AA6E4}">
                <adec:decorative xmlns:adec="http://schemas.microsoft.com/office/drawing/2017/decorative" val="1"/>
              </a:ext>
            </a:extLst>
          </p:cNvPr>
          <p:cNvSpPr/>
          <p:nvPr/>
        </p:nvSpPr>
        <p:spPr>
          <a:xfrm>
            <a:off x="880817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176BD6E-C6B5-2881-EE6C-A717A48F5E79}"/>
              </a:ext>
              <a:ext uri="{C183D7F6-B498-43B3-948B-1728B52AA6E4}">
                <adec:decorative xmlns:adec="http://schemas.microsoft.com/office/drawing/2017/decorative" val="1"/>
              </a:ext>
            </a:extLst>
          </p:cNvPr>
          <p:cNvSpPr txBox="1"/>
          <p:nvPr/>
        </p:nvSpPr>
        <p:spPr>
          <a:xfrm>
            <a:off x="9189804" y="3991406"/>
            <a:ext cx="128638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Web</a:t>
            </a:r>
          </a:p>
        </p:txBody>
      </p:sp>
      <p:sp>
        <p:nvSpPr>
          <p:cNvPr id="28" name="Graphic 20">
            <a:extLst>
              <a:ext uri="{FF2B5EF4-FFF2-40B4-BE49-F238E27FC236}">
                <a16:creationId xmlns:a16="http://schemas.microsoft.com/office/drawing/2014/main" id="{6D573B04-2F29-0C30-7290-D69BA3307804}"/>
              </a:ext>
              <a:ext uri="{C183D7F6-B498-43B3-948B-1728B52AA6E4}">
                <adec:decorative xmlns:adec="http://schemas.microsoft.com/office/drawing/2017/decorative" val="1"/>
              </a:ext>
            </a:extLst>
          </p:cNvPr>
          <p:cNvSpPr/>
          <p:nvPr/>
        </p:nvSpPr>
        <p:spPr>
          <a:xfrm>
            <a:off x="9605618" y="3340335"/>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22" name="Title 20">
            <a:extLst>
              <a:ext uri="{FF2B5EF4-FFF2-40B4-BE49-F238E27FC236}">
                <a16:creationId xmlns:a16="http://schemas.microsoft.com/office/drawing/2014/main" id="{9B67D835-11FB-3B76-6758-B603B5949CDA}"/>
              </a:ext>
              <a:ext uri="{C183D7F6-B498-43B3-948B-1728B52AA6E4}">
                <adec:decorative xmlns:adec="http://schemas.microsoft.com/office/drawing/2017/decorative" val="1"/>
              </a:ext>
            </a:extLst>
          </p:cNvPr>
          <p:cNvSpPr txBox="1">
            <a:spLocks/>
          </p:cNvSpPr>
          <p:nvPr/>
        </p:nvSpPr>
        <p:spPr>
          <a:xfrm>
            <a:off x="2438400" y="1617299"/>
            <a:ext cx="7315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prstClr val="black"/>
                </a:solidFill>
                <a:effectLst/>
                <a:uLnTx/>
                <a:uFillTx/>
                <a:latin typeface="Segoe UI Variable Display Semibold" pitchFamily="2" charset="0"/>
                <a:ea typeface="+mn-ea"/>
                <a:cs typeface="Segoe UI Semibold" panose="020B0702040204020203" pitchFamily="34" charset="0"/>
              </a:rPr>
              <a:t>Microsoft 365 Copilot</a:t>
            </a:r>
          </a:p>
        </p:txBody>
      </p:sp>
      <p:pic>
        <p:nvPicPr>
          <p:cNvPr id="2" name="!Copilot">
            <a:extLst>
              <a:ext uri="{FF2B5EF4-FFF2-40B4-BE49-F238E27FC236}">
                <a16:creationId xmlns:a16="http://schemas.microsoft.com/office/drawing/2014/main" id="{2C8C644F-DC9C-2AD3-949D-D2EB97F2B1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588810" y="450024"/>
            <a:ext cx="1014380" cy="1014380"/>
          </a:xfrm>
          <a:prstGeom prst="rect">
            <a:avLst/>
          </a:prstGeom>
          <a:noFill/>
          <a:ln>
            <a:noFill/>
            <a:headEnd type="none" w="med" len="med"/>
            <a:tailEnd type="none" w="med" len="med"/>
          </a:ln>
          <a:effectLst/>
        </p:spPr>
      </p:pic>
      <p:sp>
        <p:nvSpPr>
          <p:cNvPr id="6" name="TextBox 5">
            <a:extLst>
              <a:ext uri="{FF2B5EF4-FFF2-40B4-BE49-F238E27FC236}">
                <a16:creationId xmlns:a16="http://schemas.microsoft.com/office/drawing/2014/main" id="{57ACAA0B-107D-9921-E4A5-7D8855B37A15}"/>
              </a:ext>
              <a:ext uri="{C183D7F6-B498-43B3-948B-1728B52AA6E4}">
                <adec:decorative xmlns:adec="http://schemas.microsoft.com/office/drawing/2017/decorative" val="1"/>
              </a:ext>
            </a:extLst>
          </p:cNvPr>
          <p:cNvSpPr txBox="1"/>
          <p:nvPr/>
        </p:nvSpPr>
        <p:spPr>
          <a:xfrm>
            <a:off x="3002194" y="5240701"/>
            <a:ext cx="618761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Semibold"/>
                <a:ea typeface="+mn-ea"/>
                <a:cs typeface="Segoe UI Semibold"/>
              </a:rPr>
              <a:t>*Grounded out-of-box in your personal and company data from Microsoft Graph &amp; Microsoft Dataverse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CA9EEFA-4782-2BD8-E292-35CE31D1D478}"/>
              </a:ext>
              <a:ext uri="{C183D7F6-B498-43B3-948B-1728B52AA6E4}">
                <adec:decorative xmlns:adec="http://schemas.microsoft.com/office/drawing/2017/decorative" val="1"/>
              </a:ext>
            </a:extLst>
          </p:cNvPr>
          <p:cNvSpPr txBox="1"/>
          <p:nvPr/>
        </p:nvSpPr>
        <p:spPr>
          <a:xfrm>
            <a:off x="7452898" y="3991406"/>
            <a:ext cx="105679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Variable Display Semibold"/>
                <a:ea typeface="+mn-ea"/>
                <a:cs typeface="+mn-cs"/>
              </a:rPr>
              <a:t>Microsoft Dataverse*</a:t>
            </a:r>
          </a:p>
        </p:txBody>
      </p:sp>
      <p:sp>
        <p:nvSpPr>
          <p:cNvPr id="30" name="Graphic 28">
            <a:extLst>
              <a:ext uri="{FF2B5EF4-FFF2-40B4-BE49-F238E27FC236}">
                <a16:creationId xmlns:a16="http://schemas.microsoft.com/office/drawing/2014/main" id="{D47429F0-EBAD-7947-A7BA-D759159F275E}"/>
              </a:ext>
              <a:ext uri="{C183D7F6-B498-43B3-948B-1728B52AA6E4}">
                <adec:decorative xmlns:adec="http://schemas.microsoft.com/office/drawing/2017/decorative" val="1"/>
              </a:ext>
            </a:extLst>
          </p:cNvPr>
          <p:cNvSpPr/>
          <p:nvPr/>
        </p:nvSpPr>
        <p:spPr>
          <a:xfrm>
            <a:off x="5069229"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3CBDD474-283B-66C6-228B-D24EB1E536C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4471" y="3338078"/>
            <a:ext cx="462225" cy="458875"/>
          </a:xfrm>
          <a:prstGeom prst="rect">
            <a:avLst/>
          </a:prstGeom>
        </p:spPr>
      </p:pic>
      <p:pic>
        <p:nvPicPr>
          <p:cNvPr id="9" name="Graphic 8">
            <a:extLst>
              <a:ext uri="{FF2B5EF4-FFF2-40B4-BE49-F238E27FC236}">
                <a16:creationId xmlns:a16="http://schemas.microsoft.com/office/drawing/2014/main" id="{57F1B1AA-BA0B-DE44-9FA8-4949F89382A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6674" y="3318078"/>
            <a:ext cx="498874" cy="498874"/>
          </a:xfrm>
          <a:prstGeom prst="rect">
            <a:avLst/>
          </a:prstGeom>
        </p:spPr>
      </p:pic>
      <p:sp>
        <p:nvSpPr>
          <p:cNvPr id="4" name="Title 3">
            <a:extLst>
              <a:ext uri="{FF2B5EF4-FFF2-40B4-BE49-F238E27FC236}">
                <a16:creationId xmlns:a16="http://schemas.microsoft.com/office/drawing/2014/main" id="{A32DF0A1-DB89-2FCB-7E8F-10C67DF7EE11}"/>
              </a:ext>
              <a:ext uri="{C183D7F6-B498-43B3-948B-1728B52AA6E4}">
                <adec:decorative xmlns:adec="http://schemas.microsoft.com/office/drawing/2017/decorative" val="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67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0 -4.44444E-6 L 0 0.03542 " pathEditMode="relative" rAng="0" ptsTypes="AA">
                                      <p:cBhvr>
                                        <p:cTn id="14"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en-US" spc="0"/>
              <a:t>Introduction to Copilot Agents</a:t>
            </a:r>
          </a:p>
        </p:txBody>
      </p:sp>
    </p:spTree>
    <p:extLst>
      <p:ext uri="{BB962C8B-B14F-4D97-AF65-F5344CB8AC3E}">
        <p14:creationId xmlns:p14="http://schemas.microsoft.com/office/powerpoint/2010/main" val="37074866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6858000"/>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srcRect/>
          <a:stretch/>
        </p:blipFill>
        <p:spPr>
          <a:xfrm>
            <a:off x="5511800" y="682369"/>
            <a:ext cx="5201965" cy="5106277"/>
          </a:xfrm>
          <a:prstGeom prst="rect">
            <a:avLst/>
          </a:prstGeom>
        </p:spPr>
      </p:pic>
      <p:sp>
        <p:nvSpPr>
          <p:cNvPr id="4" name="Text 0"/>
          <p:cNvSpPr>
            <a:spLocks noGrp="1"/>
          </p:cNvSpPr>
          <p:nvPr>
            <p:ph type="title" idx="4294967295"/>
          </p:nvPr>
        </p:nvSpPr>
        <p:spPr>
          <a:xfrm>
            <a:off x="1024664" y="2389018"/>
            <a:ext cx="3863360" cy="347465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en-US" sz="30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t>Microsoft 365 Copilot can be extended using Copilot agents to bring custom knowledge, skills, and process automation</a:t>
            </a:r>
            <a:endParaRPr kumimoji="0" lang="en-US" sz="3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1"/>
          <p:cNvSpPr/>
          <p:nvPr/>
        </p:nvSpPr>
        <p:spPr>
          <a:xfrm>
            <a:off x="7373744" y="1550289"/>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 Copilot agents</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2"/>
          <p:cNvSpPr/>
          <p:nvPr/>
        </p:nvSpPr>
        <p:spPr>
          <a:xfrm rot="16200000">
            <a:off x="5842000" y="2549040"/>
            <a:ext cx="1423048" cy="2912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n-U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Skills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3"/>
          <p:cNvSpPr/>
          <p:nvPr/>
        </p:nvSpPr>
        <p:spPr>
          <a:xfrm>
            <a:off x="7340600" y="4554594"/>
            <a:ext cx="2421565" cy="2794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n-U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Knowledge</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4"/>
          <p:cNvSpPr/>
          <p:nvPr/>
        </p:nvSpPr>
        <p:spPr>
          <a:xfrm>
            <a:off x="7322944" y="2825619"/>
            <a:ext cx="1462558" cy="86995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srgbClr val="FFFFFF"/>
                </a:solidFill>
                <a:effectLst/>
                <a:uLnTx/>
                <a:uFillTx/>
                <a:latin typeface="Segoe UI Semibold" pitchFamily="34" charset="0"/>
                <a:ea typeface="Segoe UI Semibold" pitchFamily="34" charset="-122"/>
                <a:cs typeface="Segoe UI Semibold" pitchFamily="34" charset="-120"/>
              </a:rPr>
              <a:t>Copilot for Microsoft 365</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5"/>
          <p:cNvSpPr/>
          <p:nvPr/>
        </p:nvSpPr>
        <p:spPr>
          <a:xfrm>
            <a:off x="5625170" y="1978202"/>
            <a:ext cx="604366" cy="299451"/>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81749"/>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Variable Display Semibold" pitchFamily="34" charset="-120"/>
              </a:rPr>
              <a:t>Business Apps</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Text 6"/>
          <p:cNvSpPr/>
          <p:nvPr/>
        </p:nvSpPr>
        <p:spPr>
          <a:xfrm>
            <a:off x="5631986" y="3089919"/>
            <a:ext cx="606669" cy="314093"/>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Semibold" pitchFamily="34" charset="-122"/>
                <a:cs typeface="Segoe UI Semibold"/>
              </a:rPr>
              <a:t>Microsoft 365 apps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12" name="Text 8"/>
          <p:cNvSpPr/>
          <p:nvPr/>
        </p:nvSpPr>
        <p:spPr>
          <a:xfrm>
            <a:off x="9353550" y="5185093"/>
            <a:ext cx="725652" cy="372992"/>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Semibold" pitchFamily="34" charset="-122"/>
                <a:cs typeface="Segoe UI"/>
              </a:rPr>
              <a:t>Web
Knowledge</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3" name="Text 9"/>
          <p:cNvSpPr/>
          <p:nvPr/>
        </p:nvSpPr>
        <p:spPr>
          <a:xfrm>
            <a:off x="8191500" y="5222273"/>
            <a:ext cx="736600" cy="3302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6"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a:rPr>
              <a:t>Business Knowledge</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4" name="Text 10"/>
          <p:cNvSpPr/>
          <p:nvPr/>
        </p:nvSpPr>
        <p:spPr>
          <a:xfrm>
            <a:off x="7054850" y="5223204"/>
            <a:ext cx="737305" cy="338894"/>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6" b="0" i="0" u="none" strike="noStrike" kern="1200" cap="none" spc="0" normalizeH="0" baseline="0" noProof="0">
                <a:ln>
                  <a:noFill/>
                </a:ln>
                <a:solidFill>
                  <a:srgbClr val="575751"/>
                </a:solidFill>
                <a:effectLst/>
                <a:uLnTx/>
                <a:uFillTx/>
                <a:latin typeface="Segoe UI"/>
                <a:ea typeface="Segoe UI Semibold" pitchFamily="34" charset="-122"/>
                <a:cs typeface="Segoe UI"/>
              </a:rPr>
              <a:t>Microsoft 365 data</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 6">
            <a:extLst>
              <a:ext uri="{FF2B5EF4-FFF2-40B4-BE49-F238E27FC236}">
                <a16:creationId xmlns:a16="http://schemas.microsoft.com/office/drawing/2014/main" id="{F0963198-FE71-AABC-9142-4BCEE2D415A0}"/>
              </a:ext>
            </a:extLst>
          </p:cNvPr>
          <p:cNvSpPr/>
          <p:nvPr/>
        </p:nvSpPr>
        <p:spPr>
          <a:xfrm>
            <a:off x="5829108" y="25537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10">
            <a:extLst>
              <a:ext uri="{FF2B5EF4-FFF2-40B4-BE49-F238E27FC236}">
                <a16:creationId xmlns:a16="http://schemas.microsoft.com/office/drawing/2014/main" id="{118F33EA-F6DA-8E88-8D0D-06080C2E273B}"/>
              </a:ext>
            </a:extLst>
          </p:cNvPr>
          <p:cNvSpPr/>
          <p:nvPr/>
        </p:nvSpPr>
        <p:spPr>
          <a:xfrm>
            <a:off x="7897676"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1">
            <a:extLst>
              <a:ext uri="{FF2B5EF4-FFF2-40B4-BE49-F238E27FC236}">
                <a16:creationId xmlns:a16="http://schemas.microsoft.com/office/drawing/2014/main" id="{45B9267C-9EA5-D2F3-5290-0199162432C3}"/>
              </a:ext>
            </a:extLst>
          </p:cNvPr>
          <p:cNvSpPr/>
          <p:nvPr/>
        </p:nvSpPr>
        <p:spPr>
          <a:xfrm>
            <a:off x="9055018"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Graphic 127" descr="Icon of a bulb">
            <a:extLst>
              <a:ext uri="{FF2B5EF4-FFF2-40B4-BE49-F238E27FC236}">
                <a16:creationId xmlns:a16="http://schemas.microsoft.com/office/drawing/2014/main" id="{15858523-CBBC-C92F-904C-82E841B92C6A}"/>
              </a:ext>
            </a:extLst>
          </p:cNvPr>
          <p:cNvSpPr>
            <a:spLocks/>
          </p:cNvSpPr>
          <p:nvPr/>
        </p:nvSpPr>
        <p:spPr>
          <a:xfrm>
            <a:off x="948245" y="1520657"/>
            <a:ext cx="657175" cy="91509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915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5E-6 -0.03473 L 2.5E-6 4.07407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199" name="Graphic 197">
            <a:extLst>
              <a:ext uri="{FF2B5EF4-FFF2-40B4-BE49-F238E27FC236}">
                <a16:creationId xmlns:a16="http://schemas.microsoft.com/office/drawing/2014/main" id="{3D62C5A0-BA5F-94F9-4CAE-F535B85302BF}"/>
              </a:ext>
              <a:ext uri="{C183D7F6-B498-43B3-948B-1728B52AA6E4}">
                <adec:decorative xmlns:adec="http://schemas.microsoft.com/office/drawing/2017/decorative" val="1"/>
              </a:ext>
            </a:extLst>
          </p:cNvPr>
          <p:cNvSpPr>
            <a:spLocks/>
          </p:cNvSpPr>
          <p:nvPr/>
        </p:nvSpPr>
        <p:spPr>
          <a:xfrm>
            <a:off x="171450" y="1687547"/>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pic>
        <p:nvPicPr>
          <p:cNvPr id="65" name="Picture 64">
            <a:extLst>
              <a:ext uri="{FF2B5EF4-FFF2-40B4-BE49-F238E27FC236}">
                <a16:creationId xmlns:a16="http://schemas.microsoft.com/office/drawing/2014/main" id="{7CED751B-9B21-0E9E-BDAC-B743287D42EF}"/>
              </a:ext>
              <a:ext uri="{C183D7F6-B498-43B3-948B-1728B52AA6E4}">
                <adec:decorative xmlns:adec="http://schemas.microsoft.com/office/drawing/2017/decorative" val="1"/>
              </a:ext>
            </a:extLst>
          </p:cNvPr>
          <p:cNvPicPr>
            <a:picLocks/>
          </p:cNvPicPr>
          <p:nvPr/>
        </p:nvPicPr>
        <p:blipFill rotWithShape="1">
          <a:blip r:embed="rId4">
            <a:alphaModFix amt="45000"/>
          </a:blip>
          <a:srcRect l="7533" t="35613" r="65955" b="15124"/>
          <a:stretch/>
        </p:blipFill>
        <p:spPr>
          <a:xfrm>
            <a:off x="587374" y="2347804"/>
            <a:ext cx="11017254" cy="3690067"/>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8" name="Rectangle: Rounded Corners 67">
            <a:extLst>
              <a:ext uri="{FF2B5EF4-FFF2-40B4-BE49-F238E27FC236}">
                <a16:creationId xmlns:a16="http://schemas.microsoft.com/office/drawing/2014/main" id="{78872B9C-6B24-D12C-18D3-A6B2CCE4416C}"/>
              </a:ext>
              <a:ext uri="{C183D7F6-B498-43B3-948B-1728B52AA6E4}">
                <adec:decorative xmlns:adec="http://schemas.microsoft.com/office/drawing/2017/decorative" val="1"/>
              </a:ext>
            </a:extLst>
          </p:cNvPr>
          <p:cNvSpPr>
            <a:spLocks/>
          </p:cNvSpPr>
          <p:nvPr/>
        </p:nvSpPr>
        <p:spPr bwMode="auto">
          <a:xfrm>
            <a:off x="754914" y="2744483"/>
            <a:ext cx="10682172" cy="460605"/>
          </a:xfrm>
          <a:prstGeom prst="roundRect">
            <a:avLst>
              <a:gd name="adj" fmla="val 1243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233A7341-BAE1-DE61-E3C7-449FB1EE390E}"/>
              </a:ext>
              <a:ext uri="{C183D7F6-B498-43B3-948B-1728B52AA6E4}">
                <adec:decorative xmlns:adec="http://schemas.microsoft.com/office/drawing/2017/decorative" val="1"/>
              </a:ext>
            </a:extLst>
          </p:cNvPr>
          <p:cNvSpPr txBox="1">
            <a:spLocks/>
          </p:cNvSpPr>
          <p:nvPr/>
        </p:nvSpPr>
        <p:spPr>
          <a:xfrm>
            <a:off x="83868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15E6EC-8770-93F5-B928-BD207A7F1B71}"/>
              </a:ext>
              <a:ext uri="{C183D7F6-B498-43B3-948B-1728B52AA6E4}">
                <adec:decorative xmlns:adec="http://schemas.microsoft.com/office/drawing/2017/decorative" val="1"/>
              </a:ext>
            </a:extLst>
          </p:cNvPr>
          <p:cNvSpPr txBox="1">
            <a:spLocks/>
          </p:cNvSpPr>
          <p:nvPr/>
        </p:nvSpPr>
        <p:spPr>
          <a:xfrm>
            <a:off x="437150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87997BF2-7DC2-BAEB-1534-37FC596F526B}"/>
              </a:ext>
              <a:ext uri="{C183D7F6-B498-43B3-948B-1728B52AA6E4}">
                <adec:decorative xmlns:adec="http://schemas.microsoft.com/office/drawing/2017/decorative" val="1"/>
              </a:ext>
            </a:extLst>
          </p:cNvPr>
          <p:cNvSpPr txBox="1">
            <a:spLocks/>
          </p:cNvSpPr>
          <p:nvPr/>
        </p:nvSpPr>
        <p:spPr>
          <a:xfrm>
            <a:off x="7904325" y="3677256"/>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89" name="Freeform: Shape 33">
            <a:extLst>
              <a:ext uri="{FF2B5EF4-FFF2-40B4-BE49-F238E27FC236}">
                <a16:creationId xmlns:a16="http://schemas.microsoft.com/office/drawing/2014/main" id="{73CA232F-0159-198D-6414-D725CA47FD39}"/>
              </a:ext>
              <a:ext uri="{C183D7F6-B498-43B3-948B-1728B52AA6E4}">
                <adec:decorative xmlns:adec="http://schemas.microsoft.com/office/drawing/2017/decorative" val="1"/>
              </a:ext>
            </a:extLst>
          </p:cNvPr>
          <p:cNvSpPr>
            <a:spLocks/>
          </p:cNvSpPr>
          <p:nvPr/>
        </p:nvSpPr>
        <p:spPr bwMode="auto">
          <a:xfrm>
            <a:off x="2102644"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0" name="Rectangle: Top Corners Rounded 189">
            <a:extLst>
              <a:ext uri="{FF2B5EF4-FFF2-40B4-BE49-F238E27FC236}">
                <a16:creationId xmlns:a16="http://schemas.microsoft.com/office/drawing/2014/main" id="{88BF5521-BAE2-2AD1-8DA1-8EB9B62E8FEE}"/>
              </a:ext>
              <a:ext uri="{C183D7F6-B498-43B3-948B-1728B52AA6E4}">
                <adec:decorative xmlns:adec="http://schemas.microsoft.com/office/drawing/2017/decorative" val="1"/>
              </a:ext>
            </a:extLst>
          </p:cNvPr>
          <p:cNvSpPr/>
          <p:nvPr/>
        </p:nvSpPr>
        <p:spPr bwMode="auto">
          <a:xfrm>
            <a:off x="2193966" y="3602854"/>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4A64C33-16DC-7A88-2074-CE2260BB9280}"/>
              </a:ext>
              <a:ext uri="{C183D7F6-B498-43B3-948B-1728B52AA6E4}">
                <adec:decorative xmlns:adec="http://schemas.microsoft.com/office/drawing/2017/decorative" val="1"/>
              </a:ext>
            </a:extLst>
          </p:cNvPr>
          <p:cNvSpPr/>
          <p:nvPr/>
        </p:nvSpPr>
        <p:spPr bwMode="auto">
          <a:xfrm>
            <a:off x="5726786" y="360285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Rectangle: Top Corners Rounded 191">
            <a:extLst>
              <a:ext uri="{FF2B5EF4-FFF2-40B4-BE49-F238E27FC236}">
                <a16:creationId xmlns:a16="http://schemas.microsoft.com/office/drawing/2014/main" id="{B84014CF-13CE-4276-7475-00E4793AAA6B}"/>
              </a:ext>
              <a:ext uri="{C183D7F6-B498-43B3-948B-1728B52AA6E4}">
                <adec:decorative xmlns:adec="http://schemas.microsoft.com/office/drawing/2017/decorative" val="1"/>
              </a:ext>
            </a:extLst>
          </p:cNvPr>
          <p:cNvSpPr>
            <a:spLocks/>
          </p:cNvSpPr>
          <p:nvPr/>
        </p:nvSpPr>
        <p:spPr bwMode="auto">
          <a:xfrm>
            <a:off x="9259608" y="3602854"/>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Freeform: Shape 33">
            <a:extLst>
              <a:ext uri="{FF2B5EF4-FFF2-40B4-BE49-F238E27FC236}">
                <a16:creationId xmlns:a16="http://schemas.microsoft.com/office/drawing/2014/main" id="{16C4E3A3-5D89-9FC1-A595-6635A08D0666}"/>
              </a:ext>
              <a:ext uri="{C183D7F6-B498-43B3-948B-1728B52AA6E4}">
                <adec:decorative xmlns:adec="http://schemas.microsoft.com/office/drawing/2017/decorative" val="1"/>
              </a:ext>
            </a:extLst>
          </p:cNvPr>
          <p:cNvSpPr>
            <a:spLocks/>
          </p:cNvSpPr>
          <p:nvPr/>
        </p:nvSpPr>
        <p:spPr bwMode="auto">
          <a:xfrm>
            <a:off x="5667429"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4" name="Freeform: Shape 33">
            <a:extLst>
              <a:ext uri="{FF2B5EF4-FFF2-40B4-BE49-F238E27FC236}">
                <a16:creationId xmlns:a16="http://schemas.microsoft.com/office/drawing/2014/main" id="{A320D534-B994-8904-35F1-D7A2ECB98B3C}"/>
              </a:ext>
              <a:ext uri="{C183D7F6-B498-43B3-948B-1728B52AA6E4}">
                <adec:decorative xmlns:adec="http://schemas.microsoft.com/office/drawing/2017/decorative" val="1"/>
              </a:ext>
            </a:extLst>
          </p:cNvPr>
          <p:cNvSpPr>
            <a:spLocks/>
          </p:cNvSpPr>
          <p:nvPr/>
        </p:nvSpPr>
        <p:spPr bwMode="auto">
          <a:xfrm>
            <a:off x="9200252"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38C9752E-5A93-D91F-A6ED-429E5596D50B}"/>
              </a:ext>
              <a:ext uri="{C183D7F6-B498-43B3-948B-1728B52AA6E4}">
                <adec:decorative xmlns:adec="http://schemas.microsoft.com/office/drawing/2017/decorative" val="1"/>
              </a:ext>
            </a:extLst>
          </p:cNvPr>
          <p:cNvSpPr>
            <a:spLocks noGrp="1"/>
          </p:cNvSpPr>
          <p:nvPr>
            <p:ph type="title"/>
          </p:nvPr>
        </p:nvSpPr>
        <p:spPr/>
        <p:txBody>
          <a:bodyPr/>
          <a:lstStyle/>
          <a:p>
            <a:pPr algn="ctr"/>
            <a:r>
              <a:rPr lang="en-GB">
                <a:solidFill>
                  <a:schemeClr val="tx1"/>
                </a:solidFill>
              </a:rPr>
              <a:t>What are </a:t>
            </a:r>
            <a:r>
              <a:rPr lang="en-GB" sz="3200">
                <a:gradFill flip="none" rotWithShape="1">
                  <a:gsLst>
                    <a:gs pos="12000">
                      <a:srgbClr val="8661C5"/>
                    </a:gs>
                    <a:gs pos="87000">
                      <a:srgbClr val="0078D4"/>
                    </a:gs>
                  </a:gsLst>
                  <a:lin ang="10800000" scaled="1"/>
                  <a:tileRect/>
                </a:gradFill>
                <a:latin typeface="Segoe UI Semibold"/>
                <a:cs typeface="Segoe UI Semibold"/>
              </a:rPr>
              <a:t>Copilot agents</a:t>
            </a:r>
            <a:endParaRPr lang="en-US">
              <a:solidFill>
                <a:schemeClr val="tx1"/>
              </a:solidFill>
            </a:endParaRPr>
          </a:p>
        </p:txBody>
      </p:sp>
      <p:sp>
        <p:nvSpPr>
          <p:cNvPr id="4" name="Slide Number Placeholder 5">
            <a:extLst>
              <a:ext uri="{FF2B5EF4-FFF2-40B4-BE49-F238E27FC236}">
                <a16:creationId xmlns:a16="http://schemas.microsoft.com/office/drawing/2014/main" id="{224D3A1A-3317-5B8E-32B8-35BF5D74FD8D}"/>
              </a:ext>
              <a:ext uri="{C183D7F6-B498-43B3-948B-1728B52AA6E4}">
                <adec:decorative xmlns:adec="http://schemas.microsoft.com/office/drawing/2017/decorative" val="1"/>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7">
            <a:extLst>
              <a:ext uri="{FF2B5EF4-FFF2-40B4-BE49-F238E27FC236}">
                <a16:creationId xmlns:a16="http://schemas.microsoft.com/office/drawing/2014/main" id="{AD91DF35-5288-8BC9-24F6-7C5E89C00D7F}"/>
              </a:ext>
              <a:ext uri="{C183D7F6-B498-43B3-948B-1728B52AA6E4}">
                <adec:decorative xmlns:adec="http://schemas.microsoft.com/office/drawing/2017/decorative" val="1"/>
              </a:ext>
            </a:extLst>
          </p:cNvPr>
          <p:cNvSpPr txBox="1">
            <a:spLocks/>
          </p:cNvSpPr>
          <p:nvPr/>
        </p:nvSpPr>
        <p:spPr>
          <a:xfrm>
            <a:off x="587375" y="1048051"/>
            <a:ext cx="11017250"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Semibold"/>
                <a:ea typeface="+mn-ea"/>
                <a:cs typeface="Segoe UI" pitchFamily="34" charset="0"/>
              </a:rPr>
              <a:t>Copilot agents are AI assistants that can help optimize business processes and enhance productivity </a:t>
            </a:r>
          </a:p>
        </p:txBody>
      </p:sp>
      <p:sp>
        <p:nvSpPr>
          <p:cNvPr id="61" name="Title 7">
            <a:extLst>
              <a:ext uri="{FF2B5EF4-FFF2-40B4-BE49-F238E27FC236}">
                <a16:creationId xmlns:a16="http://schemas.microsoft.com/office/drawing/2014/main" id="{6FB747C8-00AA-5297-C57E-F4B7E37D10E2}"/>
              </a:ext>
              <a:ext uri="{C183D7F6-B498-43B3-948B-1728B52AA6E4}">
                <adec:decorative xmlns:adec="http://schemas.microsoft.com/office/drawing/2017/decorative" val="1"/>
              </a:ext>
            </a:extLst>
          </p:cNvPr>
          <p:cNvSpPr txBox="1">
            <a:spLocks/>
          </p:cNvSpPr>
          <p:nvPr/>
        </p:nvSpPr>
        <p:spPr>
          <a:xfrm>
            <a:off x="587375" y="1882806"/>
            <a:ext cx="1101725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Segoe UI" pitchFamily="34" charset="0"/>
              </a:rPr>
              <a:t>Copilot agents vary in level of complexity and capabilities depending on your need</a:t>
            </a:r>
          </a:p>
        </p:txBody>
      </p:sp>
      <p:sp>
        <p:nvSpPr>
          <p:cNvPr id="6" name="Rectangle 5">
            <a:extLst>
              <a:ext uri="{FF2B5EF4-FFF2-40B4-BE49-F238E27FC236}">
                <a16:creationId xmlns:a16="http://schemas.microsoft.com/office/drawing/2014/main" id="{785C6AA9-9767-6986-D7F5-6B339A71047B}"/>
              </a:ext>
              <a:ext uri="{C183D7F6-B498-43B3-948B-1728B52AA6E4}">
                <adec:decorative xmlns:adec="http://schemas.microsoft.com/office/drawing/2017/decorative" val="1"/>
              </a:ext>
            </a:extLst>
          </p:cNvPr>
          <p:cNvSpPr/>
          <p:nvPr/>
        </p:nvSpPr>
        <p:spPr bwMode="auto">
          <a:xfrm>
            <a:off x="6007589"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53808FAD-EB6C-D020-244D-AA0C8406A206}"/>
              </a:ext>
              <a:ext uri="{C183D7F6-B498-43B3-948B-1728B52AA6E4}">
                <adec:decorative xmlns:adec="http://schemas.microsoft.com/office/drawing/2017/decorative" val="1"/>
              </a:ext>
            </a:extLst>
          </p:cNvPr>
          <p:cNvSpPr txBox="1">
            <a:spLocks/>
          </p:cNvSpPr>
          <p:nvPr/>
        </p:nvSpPr>
        <p:spPr>
          <a:xfrm>
            <a:off x="838683" y="2851675"/>
            <a:ext cx="727567"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5C39"/>
                </a:solidFill>
                <a:effectLst/>
                <a:uLnTx/>
                <a:uFillTx/>
                <a:latin typeface="Segoe UI Semibold"/>
                <a:ea typeface="+mn-ea"/>
                <a:cs typeface="Segoe UI" pitchFamily="34" charset="0"/>
              </a:rPr>
              <a:t>Simple</a:t>
            </a:r>
          </a:p>
        </p:txBody>
      </p:sp>
      <p:sp>
        <p:nvSpPr>
          <p:cNvPr id="7" name="Rectangle 6">
            <a:extLst>
              <a:ext uri="{FF2B5EF4-FFF2-40B4-BE49-F238E27FC236}">
                <a16:creationId xmlns:a16="http://schemas.microsoft.com/office/drawing/2014/main" id="{74815DC9-13A8-0BCE-430E-6E4F8ABDBC2A}"/>
              </a:ext>
              <a:ext uri="{C183D7F6-B498-43B3-948B-1728B52AA6E4}">
                <adec:decorative xmlns:adec="http://schemas.microsoft.com/office/drawing/2017/decorative" val="1"/>
              </a:ext>
            </a:extLst>
          </p:cNvPr>
          <p:cNvSpPr/>
          <p:nvPr/>
        </p:nvSpPr>
        <p:spPr bwMode="auto">
          <a:xfrm>
            <a:off x="9541735"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TextBox 74">
            <a:extLst>
              <a:ext uri="{FF2B5EF4-FFF2-40B4-BE49-F238E27FC236}">
                <a16:creationId xmlns:a16="http://schemas.microsoft.com/office/drawing/2014/main" id="{85CB489A-9C5D-E635-F804-489A1FA2C1EB}"/>
              </a:ext>
              <a:ext uri="{C183D7F6-B498-43B3-948B-1728B52AA6E4}">
                <adec:decorative xmlns:adec="http://schemas.microsoft.com/office/drawing/2017/decorative" val="1"/>
              </a:ext>
            </a:extLst>
          </p:cNvPr>
          <p:cNvSpPr txBox="1">
            <a:spLocks/>
          </p:cNvSpPr>
          <p:nvPr/>
        </p:nvSpPr>
        <p:spPr>
          <a:xfrm>
            <a:off x="10363252" y="2851675"/>
            <a:ext cx="99006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14938C"/>
                </a:solidFill>
                <a:effectLst/>
                <a:uLnTx/>
                <a:uFillTx/>
                <a:latin typeface="Segoe UI Semibold"/>
                <a:ea typeface="+mn-ea"/>
                <a:cs typeface="Segoe UI" pitchFamily="34" charset="0"/>
              </a:rPr>
              <a:t>Advanced</a:t>
            </a:r>
          </a:p>
        </p:txBody>
      </p:sp>
      <p:sp>
        <p:nvSpPr>
          <p:cNvPr id="2" name="Graphic 21">
            <a:extLst>
              <a:ext uri="{FF2B5EF4-FFF2-40B4-BE49-F238E27FC236}">
                <a16:creationId xmlns:a16="http://schemas.microsoft.com/office/drawing/2014/main" id="{EEC11685-C807-DD4F-32AC-E6630A9CCDC7}"/>
              </a:ext>
              <a:ext uri="{C183D7F6-B498-43B3-948B-1728B52AA6E4}">
                <adec:decorative xmlns:adec="http://schemas.microsoft.com/office/drawing/2017/decorative" val="1"/>
              </a:ext>
            </a:extLst>
          </p:cNvPr>
          <p:cNvSpPr>
            <a:spLocks/>
          </p:cNvSpPr>
          <p:nvPr/>
        </p:nvSpPr>
        <p:spPr>
          <a:xfrm>
            <a:off x="2331134" y="2774698"/>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7" name="TextBox 86">
            <a:extLst>
              <a:ext uri="{FF2B5EF4-FFF2-40B4-BE49-F238E27FC236}">
                <a16:creationId xmlns:a16="http://schemas.microsoft.com/office/drawing/2014/main" id="{55E184A1-B9E9-2612-8CED-FE8F2D9976F1}"/>
              </a:ext>
              <a:ext uri="{C183D7F6-B498-43B3-948B-1728B52AA6E4}">
                <adec:decorative xmlns:adec="http://schemas.microsoft.com/office/drawing/2017/decorative" val="1"/>
              </a:ext>
            </a:extLst>
          </p:cNvPr>
          <p:cNvSpPr txBox="1">
            <a:spLocks/>
          </p:cNvSpPr>
          <p:nvPr/>
        </p:nvSpPr>
        <p:spPr>
          <a:xfrm>
            <a:off x="922513" y="3745062"/>
            <a:ext cx="3281332" cy="146193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rPr>
              <a:t>Retrieval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Retrieve information</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from grounding data, reason, summarize, and answer</a:t>
            </a:r>
            <a:b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user questions</a:t>
            </a:r>
          </a:p>
        </p:txBody>
      </p:sp>
      <p:sp>
        <p:nvSpPr>
          <p:cNvPr id="3" name="Graphic 52">
            <a:extLst>
              <a:ext uri="{FF2B5EF4-FFF2-40B4-BE49-F238E27FC236}">
                <a16:creationId xmlns:a16="http://schemas.microsoft.com/office/drawing/2014/main" id="{6C9D602C-57D7-B74B-B4D8-79EBBE983189}"/>
              </a:ext>
              <a:ext uri="{C183D7F6-B498-43B3-948B-1728B52AA6E4}">
                <adec:decorative xmlns:adec="http://schemas.microsoft.com/office/drawing/2017/decorative" val="1"/>
              </a:ext>
            </a:extLst>
          </p:cNvPr>
          <p:cNvSpPr>
            <a:spLocks/>
          </p:cNvSpPr>
          <p:nvPr/>
        </p:nvSpPr>
        <p:spPr>
          <a:xfrm>
            <a:off x="5905393" y="2774033"/>
            <a:ext cx="381212" cy="40150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8" name="TextBox 87">
            <a:extLst>
              <a:ext uri="{FF2B5EF4-FFF2-40B4-BE49-F238E27FC236}">
                <a16:creationId xmlns:a16="http://schemas.microsoft.com/office/drawing/2014/main" id="{E511079C-682F-2E72-2817-50BD75970A75}"/>
              </a:ext>
              <a:ext uri="{C183D7F6-B498-43B3-948B-1728B52AA6E4}">
                <adec:decorative xmlns:adec="http://schemas.microsoft.com/office/drawing/2017/decorative" val="1"/>
              </a:ext>
            </a:extLst>
          </p:cNvPr>
          <p:cNvSpPr txBox="1">
            <a:spLocks/>
          </p:cNvSpPr>
          <p:nvPr/>
        </p:nvSpPr>
        <p:spPr>
          <a:xfrm>
            <a:off x="4455333" y="3745062"/>
            <a:ext cx="3281332" cy="118494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rPr>
              <a:t>Task</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Take actions when asked</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automate workflows, and replace repetitive tasks for users</a:t>
            </a:r>
          </a:p>
        </p:txBody>
      </p:sp>
      <p:sp>
        <p:nvSpPr>
          <p:cNvPr id="5" name="Graphic 7">
            <a:extLst>
              <a:ext uri="{FF2B5EF4-FFF2-40B4-BE49-F238E27FC236}">
                <a16:creationId xmlns:a16="http://schemas.microsoft.com/office/drawing/2014/main" id="{58D4FAF2-B02D-9BEA-068C-3040128195AD}"/>
              </a:ext>
              <a:ext uri="{C183D7F6-B498-43B3-948B-1728B52AA6E4}">
                <adec:decorative xmlns:adec="http://schemas.microsoft.com/office/drawing/2017/decorative" val="1"/>
              </a:ext>
            </a:extLst>
          </p:cNvPr>
          <p:cNvSpPr>
            <a:spLocks/>
          </p:cNvSpPr>
          <p:nvPr/>
        </p:nvSpPr>
        <p:spPr>
          <a:xfrm>
            <a:off x="9458396" y="2780629"/>
            <a:ext cx="340852" cy="388312"/>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6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7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6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3"/>
                  <a:pt x="147649" y="104774"/>
                  <a:pt x="145256" y="104775"/>
                </a:cubicBezTo>
                <a:lnTo>
                  <a:pt x="111919" y="104775"/>
                </a:lnTo>
                <a:cubicBezTo>
                  <a:pt x="86931" y="104770"/>
                  <a:pt x="66671" y="125023"/>
                  <a:pt x="66666" y="150010"/>
                </a:cubicBezTo>
                <a:cubicBezTo>
                  <a:pt x="66664" y="166642"/>
                  <a:pt x="75786"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7" y="114905"/>
                  <a:pt x="137644" y="118509"/>
                  <a:pt x="138181" y="122417"/>
                </a:cubicBezTo>
                <a:cubicBezTo>
                  <a:pt x="138668" y="125953"/>
                  <a:pt x="141688" y="128587"/>
                  <a:pt x="145256" y="128588"/>
                </a:cubicBezTo>
                <a:lnTo>
                  <a:pt x="146723" y="128635"/>
                </a:lnTo>
                <a:cubicBezTo>
                  <a:pt x="158533" y="129424"/>
                  <a:pt x="167468" y="139637"/>
                  <a:pt x="166679" y="151447"/>
                </a:cubicBezTo>
                <a:cubicBezTo>
                  <a:pt x="165926" y="162718"/>
                  <a:pt x="156554" y="171471"/>
                  <a:pt x="145256" y="171450"/>
                </a:cubicBezTo>
                <a:lnTo>
                  <a:pt x="145228" y="171498"/>
                </a:lnTo>
                <a:lnTo>
                  <a:pt x="144256" y="171564"/>
                </a:lnTo>
                <a:cubicBezTo>
                  <a:pt x="140347" y="172102"/>
                  <a:pt x="137614" y="175705"/>
                  <a:pt x="138151" y="179614"/>
                </a:cubicBezTo>
                <a:cubicBezTo>
                  <a:pt x="138639" y="183171"/>
                  <a:pt x="141694" y="185814"/>
                  <a:pt x="145285" y="185785"/>
                </a:cubicBezTo>
                <a:lnTo>
                  <a:pt x="145285" y="185738"/>
                </a:lnTo>
                <a:lnTo>
                  <a:pt x="147190" y="185690"/>
                </a:lnTo>
                <a:cubicBezTo>
                  <a:pt x="166140" y="184662"/>
                  <a:pt x="180978" y="168996"/>
                  <a:pt x="180975" y="150019"/>
                </a:cubicBezTo>
                <a:close/>
                <a:moveTo>
                  <a:pt x="119063" y="121444"/>
                </a:moveTo>
                <a:cubicBezTo>
                  <a:pt x="119063" y="117499"/>
                  <a:pt x="115864" y="114300"/>
                  <a:pt x="111919" y="114300"/>
                </a:cubicBezTo>
                <a:lnTo>
                  <a:pt x="110014" y="114348"/>
                </a:lnTo>
                <a:cubicBezTo>
                  <a:pt x="90313" y="115366"/>
                  <a:pt x="75167" y="132161"/>
                  <a:pt x="76186" y="151862"/>
                </a:cubicBezTo>
                <a:cubicBezTo>
                  <a:pt x="77168" y="170871"/>
                  <a:pt x="92884" y="185771"/>
                  <a:pt x="111919" y="185738"/>
                </a:cubicBezTo>
                <a:lnTo>
                  <a:pt x="112890" y="185671"/>
                </a:lnTo>
                <a:cubicBezTo>
                  <a:pt x="116798" y="185133"/>
                  <a:pt x="119531" y="181528"/>
                  <a:pt x="118994" y="177620"/>
                </a:cubicBezTo>
                <a:cubicBezTo>
                  <a:pt x="118507" y="174085"/>
                  <a:pt x="115487" y="171451"/>
                  <a:pt x="111919" y="171450"/>
                </a:cubicBezTo>
                <a:lnTo>
                  <a:pt x="110452" y="171402"/>
                </a:lnTo>
                <a:cubicBezTo>
                  <a:pt x="98642" y="170614"/>
                  <a:pt x="89707" y="160401"/>
                  <a:pt x="90496" y="148591"/>
                </a:cubicBezTo>
                <a:cubicBezTo>
                  <a:pt x="91249" y="137319"/>
                  <a:pt x="100621" y="128567"/>
                  <a:pt x="111919" y="128588"/>
                </a:cubicBezTo>
                <a:lnTo>
                  <a:pt x="112890" y="128521"/>
                </a:lnTo>
                <a:cubicBezTo>
                  <a:pt x="116427" y="128035"/>
                  <a:pt x="119063" y="125014"/>
                  <a:pt x="119063" y="121444"/>
                </a:cubicBezTo>
                <a:close/>
                <a:moveTo>
                  <a:pt x="152400" y="150019"/>
                </a:moveTo>
                <a:cubicBezTo>
                  <a:pt x="152400" y="146074"/>
                  <a:pt x="149202" y="142875"/>
                  <a:pt x="145256" y="142875"/>
                </a:cubicBezTo>
                <a:lnTo>
                  <a:pt x="111919" y="142875"/>
                </a:lnTo>
                <a:lnTo>
                  <a:pt x="110947" y="142942"/>
                </a:lnTo>
                <a:cubicBezTo>
                  <a:pt x="107039" y="143480"/>
                  <a:pt x="104306" y="147084"/>
                  <a:pt x="104844" y="150992"/>
                </a:cubicBezTo>
                <a:cubicBezTo>
                  <a:pt x="105330" y="154528"/>
                  <a:pt x="108351" y="157162"/>
                  <a:pt x="111919" y="157163"/>
                </a:cubicBezTo>
                <a:lnTo>
                  <a:pt x="145256" y="157163"/>
                </a:lnTo>
                <a:lnTo>
                  <a:pt x="146228" y="157096"/>
                </a:lnTo>
                <a:cubicBezTo>
                  <a:pt x="149764" y="156610"/>
                  <a:pt x="152400" y="153589"/>
                  <a:pt x="152400" y="150019"/>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9" name="TextBox 88">
            <a:extLst>
              <a:ext uri="{FF2B5EF4-FFF2-40B4-BE49-F238E27FC236}">
                <a16:creationId xmlns:a16="http://schemas.microsoft.com/office/drawing/2014/main" id="{AEB90455-B066-3786-9075-4A86A5EC6823}"/>
              </a:ext>
              <a:ext uri="{C183D7F6-B498-43B3-948B-1728B52AA6E4}">
                <adec:decorative xmlns:adec="http://schemas.microsoft.com/office/drawing/2017/decorative" val="1"/>
              </a:ext>
            </a:extLst>
          </p:cNvPr>
          <p:cNvSpPr txBox="1">
            <a:spLocks/>
          </p:cNvSpPr>
          <p:nvPr/>
        </p:nvSpPr>
        <p:spPr>
          <a:xfrm>
            <a:off x="7988156" y="3745062"/>
            <a:ext cx="3281332" cy="118494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Autonomous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Operate independently</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dynamically plan, orchestrate other agents, learn and escalate</a:t>
            </a: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4.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5C3BFA-573D-44E2-9B99-2291ED348172}">
  <ds:schemaRefs>
    <ds:schemaRef ds:uri="http://schemas.microsoft.com/sharepoint/v3/contenttype/forms"/>
  </ds:schemaRefs>
</ds:datastoreItem>
</file>

<file path=customXml/itemProps2.xml><?xml version="1.0" encoding="utf-8"?>
<ds:datastoreItem xmlns:ds="http://schemas.openxmlformats.org/officeDocument/2006/customXml" ds:itemID="{E8ED35A3-E22B-4C75-ADCF-DEBC814C7F78}">
  <ds:schemaRefs>
    <ds:schemaRef ds:uri="http://purl.org/dc/elements/1.1/"/>
    <ds:schemaRef ds:uri="http://schemas.microsoft.com/sharepoint/v3"/>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www.w3.org/XML/1998/namespace"/>
    <ds:schemaRef ds:uri="http://schemas.microsoft.com/office/infopath/2007/PartnerControls"/>
    <ds:schemaRef ds:uri="6adfd4c8-54de-4fa2-b73e-b86369895801"/>
    <ds:schemaRef ds:uri="http://purl.org/dc/terms/"/>
  </ds:schemaRefs>
</ds:datastoreItem>
</file>

<file path=customXml/itemProps3.xml><?xml version="1.0" encoding="utf-8"?>
<ds:datastoreItem xmlns:ds="http://schemas.openxmlformats.org/officeDocument/2006/customXml" ds:itemID="{8C62FFE8-5A9F-427C-8ECB-AE5D98FCB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2266</Words>
  <Application>Microsoft Office PowerPoint</Application>
  <PresentationFormat>Widescreen</PresentationFormat>
  <Paragraphs>374</Paragraphs>
  <Slides>40</Slides>
  <Notes>21</Notes>
  <HiddenSlides>1</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Customer Hub Template</vt:lpstr>
      <vt:lpstr>Copilot Studio Template</vt:lpstr>
      <vt:lpstr>Microsoft 365 Copilot Template</vt:lpstr>
      <vt:lpstr>2_Microsoft 365 Copilot Template</vt:lpstr>
      <vt:lpstr>4_Microsoft 365 Copilot Template</vt:lpstr>
      <vt:lpstr>Agents in an hour</vt:lpstr>
      <vt:lpstr>PowerPoint Presentation</vt:lpstr>
      <vt:lpstr>Agenda</vt:lpstr>
      <vt:lpstr>Introduction to Microsoft 365 Copilot </vt:lpstr>
      <vt:lpstr>PowerPoint Presentation</vt:lpstr>
      <vt:lpstr>PowerPoint Presentation</vt:lpstr>
      <vt:lpstr>Introduction to Copilot Agents</vt:lpstr>
      <vt:lpstr>Microsoft 365 Copilot can be extended using Copilot agents to bring custom knowledge, skills, and process automation</vt:lpstr>
      <vt:lpstr>What are Copilot agents</vt:lpstr>
      <vt:lpstr>Spectrum of agents</vt:lpstr>
      <vt:lpstr>The bones of an agent</vt:lpstr>
      <vt:lpstr>A range of tools for Agent creation</vt:lpstr>
      <vt:lpstr>Choose your path</vt:lpstr>
      <vt:lpstr>Prebuilt agents available to you on Microsoft 365 Copilot</vt:lpstr>
      <vt:lpstr>Researcher</vt:lpstr>
      <vt:lpstr>Analyst</vt:lpstr>
      <vt:lpstr>Title </vt:lpstr>
      <vt:lpstr>Discover agents that are relevant for you</vt:lpstr>
      <vt:lpstr>Agent Store</vt:lpstr>
      <vt:lpstr>Introduction to Agent Templates in Copilot Studio agent builder </vt:lpstr>
      <vt:lpstr>Start creating agents using Agent Templates </vt:lpstr>
      <vt:lpstr>Configuration Settings/Options in Agent Builder</vt:lpstr>
      <vt:lpstr>Skills</vt:lpstr>
      <vt:lpstr>Writing Great Agent Instructions</vt:lpstr>
      <vt:lpstr>Agent Template demo </vt:lpstr>
      <vt:lpstr>We’d love your input on Copilot Agent templates and examples here Your feedback helps us improve and innovate!</vt:lpstr>
      <vt:lpstr>Demo</vt:lpstr>
      <vt:lpstr>Travel Eligibility Agent demo </vt:lpstr>
      <vt:lpstr>Demo </vt:lpstr>
      <vt:lpstr>Employee Self Help Agent demo </vt:lpstr>
      <vt:lpstr>Microsoft 365 Agent Sharing</vt:lpstr>
      <vt:lpstr>Microsoft 365 Agent Sharing</vt:lpstr>
      <vt:lpstr>Next Steps &amp;  Call to Action</vt:lpstr>
      <vt:lpstr>Visit the AI Agents Hub for content to help you plan for, manage, and create agents!</vt:lpstr>
      <vt:lpstr>Microsoft investments to accelerate your time to value</vt:lpstr>
      <vt:lpstr>Visit Customer Hub website for upcoming sessions, updates, and on demand contents!</vt:lpstr>
      <vt:lpstr>Make a difference Become a Champion</vt:lpstr>
      <vt:lpstr>THANK YOU – Your feedback is critical</vt:lpstr>
      <vt:lpstr>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2025-09-15T17:49:52Z</dcterms:created>
  <dcterms:modified xsi:type="dcterms:W3CDTF">2025-09-16T14:30:42Z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0x0101000D2BB8FCA7FEB347BAC36A8D039FB81C</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