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44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858000" cy="9144000" type="screen4x3"/>
  <p:notesSz cx="6858000" cy="9144000"/>
  <p:defaultTextStyle>
    <a:defPPr>
      <a:defRPr lang="en-US"/>
    </a:defPPr>
    <a:lvl1pPr marL="0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1pPr>
    <a:lvl2pPr marL="457183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3pPr>
    <a:lvl4pPr marL="1371550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4pPr>
    <a:lvl5pPr marL="1828734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5pPr>
    <a:lvl6pPr marL="2285918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6pPr>
    <a:lvl7pPr marL="2743101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7pPr>
    <a:lvl8pPr marL="3200284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8pPr>
    <a:lvl9pPr marL="3657469" algn="l" defTabSz="914367" rtl="0" eaLnBrk="1" latinLnBrk="0" hangingPunct="1">
      <a:defRPr sz="17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3584E5B-A52C-1FDD-020B-19EFB6530B8D}" name="Stephanie Torres" initials="ST" userId="S::stetorres_microsoft.com#ext#@stinsondesigninc.onmicrosoft.com::27ffd3ac-6f0d-42d3-8df7-da5b59332f52" providerId="AD"/>
  <p188:author id="{6AFA61D8-796F-555E-A395-B33F90AAF99E}" name="Monica Lueder" initials="ML" userId="S::monical@microsoft.com::75969e72-ba9c-4e32-a4ac-c8f3aeff9ba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8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  <p:cmAuthor id="4" name="Tracy Tran" initials="TT" lastIdx="9" clrIdx="4">
    <p:extLst>
      <p:ext uri="{19B8F6BF-5375-455C-9EA6-DF929625EA0E}">
        <p15:presenceInfo xmlns:p15="http://schemas.microsoft.com/office/powerpoint/2012/main" userId="S::tracyt@microsoft.com::7b485f56-8fe8-4efc-a1b3-85e720327a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279"/>
    <a:srgbClr val="FFB900"/>
    <a:srgbClr val="091F2C"/>
    <a:srgbClr val="2A446F"/>
    <a:srgbClr val="C03BC4"/>
    <a:srgbClr val="702573"/>
    <a:srgbClr val="8661C5"/>
    <a:srgbClr val="0078D4"/>
    <a:srgbClr val="D7D2CB"/>
    <a:srgbClr val="C5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2B3C6-16D8-4E10-A4AF-EC874F618AE6}" v="1" dt="2024-09-16T06:02:28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22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e Hwang" userId="85f2306c-fd56-49d2-8dff-e96751c6f345" providerId="ADAL" clId="{CDA2B3C6-16D8-4E10-A4AF-EC874F618AE6}"/>
    <pc:docChg chg="mod">
      <pc:chgData name="Jessie Hwang" userId="85f2306c-fd56-49d2-8dff-e96751c6f345" providerId="ADAL" clId="{CDA2B3C6-16D8-4E10-A4AF-EC874F618AE6}" dt="2024-09-16T06:02:37.936" v="0"/>
      <pc:docMkLst>
        <pc:docMk/>
      </pc:docMkLst>
    </pc:docChg>
  </pc:docChgLst>
  <pc:docChgLst>
    <pc:chgData name="Jessie Hwang" userId="85f2306c-fd56-49d2-8dff-e96751c6f345" providerId="ADAL" clId="{AEE0B186-67F9-4557-A92F-088DECE4594A}"/>
    <pc:docChg chg="custSel modSld">
      <pc:chgData name="Jessie Hwang" userId="85f2306c-fd56-49d2-8dff-e96751c6f345" providerId="ADAL" clId="{AEE0B186-67F9-4557-A92F-088DECE4594A}" dt="2024-09-14T05:05:53.663" v="39" actId="13244"/>
      <pc:docMkLst>
        <pc:docMk/>
      </pc:docMkLst>
      <pc:sldChg chg="addSp delSp modSp mod">
        <pc:chgData name="Jessie Hwang" userId="85f2306c-fd56-49d2-8dff-e96751c6f345" providerId="ADAL" clId="{AEE0B186-67F9-4557-A92F-088DECE4594A}" dt="2024-09-14T05:05:53.663" v="39" actId="13244"/>
        <pc:sldMkLst>
          <pc:docMk/>
          <pc:sldMk cId="66398988" sldId="257"/>
        </pc:sldMkLst>
        <pc:spChg chg="add mod ord">
          <ac:chgData name="Jessie Hwang" userId="85f2306c-fd56-49d2-8dff-e96751c6f345" providerId="ADAL" clId="{AEE0B186-67F9-4557-A92F-088DECE4594A}" dt="2024-09-14T05:05:53.663" v="39" actId="13244"/>
          <ac:spMkLst>
            <pc:docMk/>
            <pc:sldMk cId="66398988" sldId="257"/>
            <ac:spMk id="2" creationId="{708E9001-E4CA-CA8D-D938-35B8DB307C80}"/>
          </ac:spMkLst>
        </pc:spChg>
        <pc:spChg chg="del mod">
          <ac:chgData name="Jessie Hwang" userId="85f2306c-fd56-49d2-8dff-e96751c6f345" providerId="ADAL" clId="{AEE0B186-67F9-4557-A92F-088DECE4594A}" dt="2024-09-14T05:05:34.637" v="37" actId="478"/>
          <ac:spMkLst>
            <pc:docMk/>
            <pc:sldMk cId="66398988" sldId="257"/>
            <ac:spMk id="4" creationId="{7AD530DC-1506-63D5-F281-9E2BD12A609E}"/>
          </ac:spMkLst>
        </pc:spChg>
        <pc:spChg chg="del mod">
          <ac:chgData name="Jessie Hwang" userId="85f2306c-fd56-49d2-8dff-e96751c6f345" providerId="ADAL" clId="{AEE0B186-67F9-4557-A92F-088DECE4594A}" dt="2024-09-14T05:05:35.742" v="38" actId="478"/>
          <ac:spMkLst>
            <pc:docMk/>
            <pc:sldMk cId="66398988" sldId="257"/>
            <ac:spMk id="9" creationId="{7BE3C65C-5F26-A47A-A888-5B7B83F41DC8}"/>
          </ac:spMkLst>
        </pc:spChg>
      </pc:sldChg>
    </pc:docChg>
  </pc:docChgLst>
  <pc:docChgLst>
    <pc:chgData name="Jessie Hwang" userId="85f2306c-fd56-49d2-8dff-e96751c6f345" providerId="ADAL" clId="{2EAD7CE8-7470-43A6-BE1D-3E0591FFC036}"/>
    <pc:docChg chg="modSld">
      <pc:chgData name="Jessie Hwang" userId="85f2306c-fd56-49d2-8dff-e96751c6f345" providerId="ADAL" clId="{2EAD7CE8-7470-43A6-BE1D-3E0591FFC036}" dt="2024-09-14T05:01:30.004" v="22" actId="13244"/>
      <pc:docMkLst>
        <pc:docMk/>
      </pc:docMkLst>
      <pc:sldChg chg="delSp modSp mod">
        <pc:chgData name="Jessie Hwang" userId="85f2306c-fd56-49d2-8dff-e96751c6f345" providerId="ADAL" clId="{2EAD7CE8-7470-43A6-BE1D-3E0591FFC036}" dt="2024-09-14T05:01:30.004" v="22" actId="13244"/>
        <pc:sldMkLst>
          <pc:docMk/>
          <pc:sldMk cId="66398988" sldId="257"/>
        </pc:sldMkLst>
        <pc:spChg chg="del">
          <ac:chgData name="Jessie Hwang" userId="85f2306c-fd56-49d2-8dff-e96751c6f345" providerId="ADAL" clId="{2EAD7CE8-7470-43A6-BE1D-3E0591FFC036}" dt="2024-09-14T05:01:19.016" v="21" actId="478"/>
          <ac:spMkLst>
            <pc:docMk/>
            <pc:sldMk cId="66398988" sldId="257"/>
            <ac:spMk id="2" creationId="{D7A4F156-CC81-BBE0-85BD-EDA16BEBB2B4}"/>
          </ac:spMkLst>
        </pc:spChg>
        <pc:spChg chg="mod ord topLvl">
          <ac:chgData name="Jessie Hwang" userId="85f2306c-fd56-49d2-8dff-e96751c6f345" providerId="ADAL" clId="{2EAD7CE8-7470-43A6-BE1D-3E0591FFC036}" dt="2024-09-14T05:01:08.054" v="20" actId="13244"/>
          <ac:spMkLst>
            <pc:docMk/>
            <pc:sldMk cId="66398988" sldId="257"/>
            <ac:spMk id="4" creationId="{7AD530DC-1506-63D5-F281-9E2BD12A609E}"/>
          </ac:spMkLst>
        </pc:spChg>
        <pc:spChg chg="ord topLvl">
          <ac:chgData name="Jessie Hwang" userId="85f2306c-fd56-49d2-8dff-e96751c6f345" providerId="ADAL" clId="{2EAD7CE8-7470-43A6-BE1D-3E0591FFC036}" dt="2024-09-14T05:01:04.283" v="19" actId="13244"/>
          <ac:spMkLst>
            <pc:docMk/>
            <pc:sldMk cId="66398988" sldId="257"/>
            <ac:spMk id="9" creationId="{7BE3C65C-5F26-A47A-A888-5B7B83F41DC8}"/>
          </ac:spMkLst>
        </pc:spChg>
        <pc:spChg chg="mod">
          <ac:chgData name="Jessie Hwang" userId="85f2306c-fd56-49d2-8dff-e96751c6f345" providerId="ADAL" clId="{2EAD7CE8-7470-43A6-BE1D-3E0591FFC036}" dt="2024-09-14T05:00:29.505" v="3" actId="962"/>
          <ac:spMkLst>
            <pc:docMk/>
            <pc:sldMk cId="66398988" sldId="257"/>
            <ac:spMk id="18" creationId="{999C4E45-B0A1-30AB-6FA9-844D8EC4E138}"/>
          </ac:spMkLst>
        </pc:spChg>
        <pc:spChg chg="ord">
          <ac:chgData name="Jessie Hwang" userId="85f2306c-fd56-49d2-8dff-e96751c6f345" providerId="ADAL" clId="{2EAD7CE8-7470-43A6-BE1D-3E0591FFC036}" dt="2024-09-14T05:01:30.004" v="22" actId="13244"/>
          <ac:spMkLst>
            <pc:docMk/>
            <pc:sldMk cId="66398988" sldId="257"/>
            <ac:spMk id="19" creationId="{1E0EC693-D519-D5E6-2406-EA9C37802967}"/>
          </ac:spMkLst>
        </pc:spChg>
        <pc:spChg chg="mod">
          <ac:chgData name="Jessie Hwang" userId="85f2306c-fd56-49d2-8dff-e96751c6f345" providerId="ADAL" clId="{2EAD7CE8-7470-43A6-BE1D-3E0591FFC036}" dt="2024-09-14T05:00:30.347" v="4" actId="962"/>
          <ac:spMkLst>
            <pc:docMk/>
            <pc:sldMk cId="66398988" sldId="257"/>
            <ac:spMk id="68" creationId="{91312A91-4A5E-2220-098B-0B9C9111B58C}"/>
          </ac:spMkLst>
        </pc:spChg>
        <pc:spChg chg="mod">
          <ac:chgData name="Jessie Hwang" userId="85f2306c-fd56-49d2-8dff-e96751c6f345" providerId="ADAL" clId="{2EAD7CE8-7470-43A6-BE1D-3E0591FFC036}" dt="2024-09-14T05:00:44.668" v="8" actId="962"/>
          <ac:spMkLst>
            <pc:docMk/>
            <pc:sldMk cId="66398988" sldId="257"/>
            <ac:spMk id="82" creationId="{E9C312DE-7638-C2B8-8CE7-E91C82A20C17}"/>
          </ac:spMkLst>
        </pc:spChg>
        <pc:spChg chg="mod">
          <ac:chgData name="Jessie Hwang" userId="85f2306c-fd56-49d2-8dff-e96751c6f345" providerId="ADAL" clId="{2EAD7CE8-7470-43A6-BE1D-3E0591FFC036}" dt="2024-09-14T05:00:45.318" v="9" actId="962"/>
          <ac:spMkLst>
            <pc:docMk/>
            <pc:sldMk cId="66398988" sldId="257"/>
            <ac:spMk id="83" creationId="{28D5A8D5-EDB7-022A-FFE7-D79E699F39FB}"/>
          </ac:spMkLst>
        </pc:spChg>
        <pc:spChg chg="mod">
          <ac:chgData name="Jessie Hwang" userId="85f2306c-fd56-49d2-8dff-e96751c6f345" providerId="ADAL" clId="{2EAD7CE8-7470-43A6-BE1D-3E0591FFC036}" dt="2024-09-14T05:00:45.853" v="10" actId="962"/>
          <ac:spMkLst>
            <pc:docMk/>
            <pc:sldMk cId="66398988" sldId="257"/>
            <ac:spMk id="84" creationId="{3FF669A5-4E05-A61B-1133-195A7D91C6F3}"/>
          </ac:spMkLst>
        </pc:spChg>
        <pc:spChg chg="mod">
          <ac:chgData name="Jessie Hwang" userId="85f2306c-fd56-49d2-8dff-e96751c6f345" providerId="ADAL" clId="{2EAD7CE8-7470-43A6-BE1D-3E0591FFC036}" dt="2024-09-14T05:00:46.415" v="11" actId="962"/>
          <ac:spMkLst>
            <pc:docMk/>
            <pc:sldMk cId="66398988" sldId="257"/>
            <ac:spMk id="85" creationId="{5D26B658-4D3D-EB35-5F35-5E1E828B33C8}"/>
          </ac:spMkLst>
        </pc:spChg>
        <pc:spChg chg="mod">
          <ac:chgData name="Jessie Hwang" userId="85f2306c-fd56-49d2-8dff-e96751c6f345" providerId="ADAL" clId="{2EAD7CE8-7470-43A6-BE1D-3E0591FFC036}" dt="2024-09-14T05:00:47.015" v="12" actId="962"/>
          <ac:spMkLst>
            <pc:docMk/>
            <pc:sldMk cId="66398988" sldId="257"/>
            <ac:spMk id="86" creationId="{0E1319C2-1130-8D9F-D7C3-360BA97A2009}"/>
          </ac:spMkLst>
        </pc:spChg>
        <pc:spChg chg="mod">
          <ac:chgData name="Jessie Hwang" userId="85f2306c-fd56-49d2-8dff-e96751c6f345" providerId="ADAL" clId="{2EAD7CE8-7470-43A6-BE1D-3E0591FFC036}" dt="2024-09-14T05:00:47.489" v="13" actId="962"/>
          <ac:spMkLst>
            <pc:docMk/>
            <pc:sldMk cId="66398988" sldId="257"/>
            <ac:spMk id="87" creationId="{AF2CC2C2-0D60-42CE-596C-4C2038D8FDD8}"/>
          </ac:spMkLst>
        </pc:spChg>
        <pc:spChg chg="mod">
          <ac:chgData name="Jessie Hwang" userId="85f2306c-fd56-49d2-8dff-e96751c6f345" providerId="ADAL" clId="{2EAD7CE8-7470-43A6-BE1D-3E0591FFC036}" dt="2024-09-14T05:00:48.326" v="14" actId="962"/>
          <ac:spMkLst>
            <pc:docMk/>
            <pc:sldMk cId="66398988" sldId="257"/>
            <ac:spMk id="88" creationId="{C1EDBF36-A114-020B-FEAD-0EC749FAFE26}"/>
          </ac:spMkLst>
        </pc:spChg>
        <pc:spChg chg="mod">
          <ac:chgData name="Jessie Hwang" userId="85f2306c-fd56-49d2-8dff-e96751c6f345" providerId="ADAL" clId="{2EAD7CE8-7470-43A6-BE1D-3E0591FFC036}" dt="2024-09-14T05:00:49.009" v="15" actId="962"/>
          <ac:spMkLst>
            <pc:docMk/>
            <pc:sldMk cId="66398988" sldId="257"/>
            <ac:spMk id="95" creationId="{F4DF5D64-0296-97E7-2D6D-92155A98486C}"/>
          </ac:spMkLst>
        </pc:spChg>
        <pc:spChg chg="mod">
          <ac:chgData name="Jessie Hwang" userId="85f2306c-fd56-49d2-8dff-e96751c6f345" providerId="ADAL" clId="{2EAD7CE8-7470-43A6-BE1D-3E0591FFC036}" dt="2024-09-14T05:00:49.602" v="16" actId="962"/>
          <ac:spMkLst>
            <pc:docMk/>
            <pc:sldMk cId="66398988" sldId="257"/>
            <ac:spMk id="96" creationId="{1BA5400E-2F72-5AF9-07D4-FD3EE46824C0}"/>
          </ac:spMkLst>
        </pc:spChg>
        <pc:spChg chg="mod">
          <ac:chgData name="Jessie Hwang" userId="85f2306c-fd56-49d2-8dff-e96751c6f345" providerId="ADAL" clId="{2EAD7CE8-7470-43A6-BE1D-3E0591FFC036}" dt="2024-09-14T05:00:52.532" v="17" actId="962"/>
          <ac:spMkLst>
            <pc:docMk/>
            <pc:sldMk cId="66398988" sldId="257"/>
            <ac:spMk id="97" creationId="{7E6471AF-784F-1440-90D3-58CFC3419D43}"/>
          </ac:spMkLst>
        </pc:spChg>
        <pc:spChg chg="mod">
          <ac:chgData name="Jessie Hwang" userId="85f2306c-fd56-49d2-8dff-e96751c6f345" providerId="ADAL" clId="{2EAD7CE8-7470-43A6-BE1D-3E0591FFC036}" dt="2024-09-14T05:00:53.086" v="18" actId="962"/>
          <ac:spMkLst>
            <pc:docMk/>
            <pc:sldMk cId="66398988" sldId="257"/>
            <ac:spMk id="98" creationId="{C0DFD3C3-AE58-F039-CDEC-2AA750679527}"/>
          </ac:spMkLst>
        </pc:spChg>
        <pc:grpChg chg="del">
          <ac:chgData name="Jessie Hwang" userId="85f2306c-fd56-49d2-8dff-e96751c6f345" providerId="ADAL" clId="{2EAD7CE8-7470-43A6-BE1D-3E0591FFC036}" dt="2024-09-14T05:00:36.640" v="5" actId="165"/>
          <ac:grpSpMkLst>
            <pc:docMk/>
            <pc:sldMk cId="66398988" sldId="257"/>
            <ac:grpSpMk id="12" creationId="{4F801F0E-FED3-0430-8BDB-E4083D49F547}"/>
          </ac:grpSpMkLst>
        </pc:grpChg>
        <pc:grpChg chg="mod">
          <ac:chgData name="Jessie Hwang" userId="85f2306c-fd56-49d2-8dff-e96751c6f345" providerId="ADAL" clId="{2EAD7CE8-7470-43A6-BE1D-3E0591FFC036}" dt="2024-09-14T05:00:28.469" v="2" actId="962"/>
          <ac:grpSpMkLst>
            <pc:docMk/>
            <pc:sldMk cId="66398988" sldId="257"/>
            <ac:grpSpMk id="93" creationId="{256CAE14-16EB-C703-8C7F-B1D0DB0EF471}"/>
          </ac:grpSpMkLst>
        </pc:grpChg>
        <pc:grpChg chg="mod">
          <ac:chgData name="Jessie Hwang" userId="85f2306c-fd56-49d2-8dff-e96751c6f345" providerId="ADAL" clId="{2EAD7CE8-7470-43A6-BE1D-3E0591FFC036}" dt="2024-09-14T05:00:27.434" v="1" actId="962"/>
          <ac:grpSpMkLst>
            <pc:docMk/>
            <pc:sldMk cId="66398988" sldId="257"/>
            <ac:grpSpMk id="94" creationId="{36C41A20-511B-9194-CFFC-F5D258218D2E}"/>
          </ac:grpSpMkLst>
        </pc:grpChg>
        <pc:picChg chg="mod topLvl">
          <ac:chgData name="Jessie Hwang" userId="85f2306c-fd56-49d2-8dff-e96751c6f345" providerId="ADAL" clId="{2EAD7CE8-7470-43A6-BE1D-3E0591FFC036}" dt="2024-09-14T05:00:42.613" v="6" actId="962"/>
          <ac:picMkLst>
            <pc:docMk/>
            <pc:sldMk cId="66398988" sldId="257"/>
            <ac:picMk id="7" creationId="{8126657C-17C5-A04A-8F43-02E75883F1FD}"/>
          </ac:picMkLst>
        </pc:picChg>
        <pc:cxnChg chg="mod">
          <ac:chgData name="Jessie Hwang" userId="85f2306c-fd56-49d2-8dff-e96751c6f345" providerId="ADAL" clId="{2EAD7CE8-7470-43A6-BE1D-3E0591FFC036}" dt="2024-09-14T05:00:43.826" v="7" actId="962"/>
          <ac:cxnSpMkLst>
            <pc:docMk/>
            <pc:sldMk cId="66398988" sldId="257"/>
            <ac:cxnSpMk id="11" creationId="{E5A24797-580F-DBFD-0D45-1A259ECAD434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F9EC6-89FF-47E1-8594-1A32E3B45134}" type="datetime8">
              <a:rPr lang="en-US" smtClean="0">
                <a:latin typeface="Segoe UI" pitchFamily="34" charset="0"/>
              </a:rPr>
              <a:t>9/15/2024 11:02 PM</a:t>
            </a:fld>
            <a:endParaRPr lang="en-US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t>‹#›</a:t>
            </a:fld>
            <a:endParaRPr lang="en-US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386CE63F-9E7F-4C04-9D0D-FCA25A8E9E86}" type="datetime8">
              <a:rPr lang="en-US" smtClean="0"/>
              <a:t>9/15/2024 11:02 PM</a:t>
            </a:fld>
            <a:endParaRPr lang="en-US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367" rtl="0" eaLnBrk="1" latinLnBrk="0" hangingPunct="1">
      <a:lnSpc>
        <a:spcPct val="90000"/>
      </a:lnSpc>
      <a:spcAft>
        <a:spcPts val="333"/>
      </a:spcAft>
      <a:defRPr sz="882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212982" indent="-105829" algn="l" defTabSz="914367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882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328071" indent="-115090" algn="l" defTabSz="914367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882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482848" indent="-146838" algn="l" defTabSz="914367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882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615134" indent="-115090" algn="l" defTabSz="914367" rtl="0" eaLnBrk="1" latinLnBrk="0" hangingPunct="1">
      <a:lnSpc>
        <a:spcPct val="90000"/>
      </a:lnSpc>
      <a:spcAft>
        <a:spcPts val="333"/>
      </a:spcAft>
      <a:buFont typeface="Arial" pitchFamily="34" charset="0"/>
      <a:buChar char="•"/>
      <a:defRPr sz="882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5918" algn="l" defTabSz="914367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6pPr>
    <a:lvl7pPr marL="2743101" algn="l" defTabSz="914367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7pPr>
    <a:lvl8pPr marL="3200284" algn="l" defTabSz="914367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8pPr>
    <a:lvl9pPr marL="3657469" algn="l" defTabSz="914367" rtl="0" eaLnBrk="1" latinLnBrk="0" hangingPunct="1">
      <a:defRPr sz="1176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5359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438" userDrawn="1">
          <p15:clr>
            <a:srgbClr val="A4A3A4"/>
          </p15:clr>
        </p15:guide>
        <p15:guide id="7" pos="542" userDrawn="1">
          <p15:clr>
            <a:srgbClr val="A4A3A4"/>
          </p15:clr>
        </p15:guide>
        <p15:guide id="8" pos="773" userDrawn="1">
          <p15:clr>
            <a:srgbClr val="A4A3A4"/>
          </p15:clr>
        </p15:guide>
        <p15:guide id="9" pos="875" userDrawn="1">
          <p15:clr>
            <a:srgbClr val="A4A3A4"/>
          </p15:clr>
        </p15:guide>
        <p15:guide id="10" pos="1106" userDrawn="1">
          <p15:clr>
            <a:srgbClr val="A4A3A4"/>
          </p15:clr>
        </p15:guide>
        <p15:guide id="11" pos="1210" userDrawn="1">
          <p15:clr>
            <a:srgbClr val="A4A3A4"/>
          </p15:clr>
        </p15:guide>
        <p15:guide id="12" pos="1441" userDrawn="1">
          <p15:clr>
            <a:srgbClr val="A4A3A4"/>
          </p15:clr>
        </p15:guide>
        <p15:guide id="13" pos="1544" userDrawn="1">
          <p15:clr>
            <a:srgbClr val="A4A3A4"/>
          </p15:clr>
        </p15:guide>
        <p15:guide id="14" pos="1778" userDrawn="1">
          <p15:clr>
            <a:srgbClr val="A4A3A4"/>
          </p15:clr>
        </p15:guide>
        <p15:guide id="15" pos="1883" userDrawn="1">
          <p15:clr>
            <a:srgbClr val="A4A3A4"/>
          </p15:clr>
        </p15:guide>
        <p15:guide id="16" pos="2112" userDrawn="1">
          <p15:clr>
            <a:srgbClr val="A4A3A4"/>
          </p15:clr>
        </p15:guide>
        <p15:guide id="17" pos="2211" userDrawn="1">
          <p15:clr>
            <a:srgbClr val="A4A3A4"/>
          </p15:clr>
        </p15:guide>
        <p15:guide id="18" pos="2443" userDrawn="1">
          <p15:clr>
            <a:srgbClr val="A4A3A4"/>
          </p15:clr>
        </p15:guide>
        <p15:guide id="19" pos="2549" userDrawn="1">
          <p15:clr>
            <a:srgbClr val="A4A3A4"/>
          </p15:clr>
        </p15:guide>
        <p15:guide id="20" pos="2777" userDrawn="1">
          <p15:clr>
            <a:srgbClr val="A4A3A4"/>
          </p15:clr>
        </p15:guide>
        <p15:guide id="21" pos="2880" userDrawn="1">
          <p15:clr>
            <a:srgbClr val="A4A3A4"/>
          </p15:clr>
        </p15:guide>
        <p15:guide id="22" pos="3110" userDrawn="1">
          <p15:clr>
            <a:srgbClr val="A4A3A4"/>
          </p15:clr>
        </p15:guide>
        <p15:guide id="23" pos="3215" userDrawn="1">
          <p15:clr>
            <a:srgbClr val="A4A3A4"/>
          </p15:clr>
        </p15:guide>
        <p15:guide id="24" pos="3444" userDrawn="1">
          <p15:clr>
            <a:srgbClr val="A4A3A4"/>
          </p15:clr>
        </p15:guide>
        <p15:guide id="25" pos="3548" userDrawn="1">
          <p15:clr>
            <a:srgbClr val="A4A3A4"/>
          </p15:clr>
        </p15:guide>
        <p15:guide id="26" pos="3779" userDrawn="1">
          <p15:clr>
            <a:srgbClr val="A4A3A4"/>
          </p15:clr>
        </p15:guide>
        <p15:guide id="27" pos="3881" userDrawn="1">
          <p15:clr>
            <a:srgbClr val="A4A3A4"/>
          </p15:clr>
        </p15:guide>
        <p15:guide id="28" orient="horz" pos="1207" userDrawn="1">
          <p15:clr>
            <a:srgbClr val="5ACBF0"/>
          </p15:clr>
        </p15:guide>
        <p15:guide id="29" orient="horz" pos="1695" userDrawn="1">
          <p15:clr>
            <a:srgbClr val="5ACBF0"/>
          </p15:clr>
        </p15:guide>
        <p15:guide id="30" orient="horz" pos="384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898" y="609600"/>
            <a:ext cx="6197918" cy="5539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28612" y="1914006"/>
            <a:ext cx="6197918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6858000" cy="9144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329184" cy="78028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49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164592" cy="390144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49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 rot="5400000">
            <a:off x="4212725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8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93" r:id="rId1"/>
  </p:sldLayoutIdLst>
  <p:transition>
    <p:fade/>
  </p:transition>
  <p:hf sldNum="0" hdr="0" ftr="0" dt="0"/>
  <p:txStyles>
    <p:titleStyle>
      <a:lvl1pPr algn="l" defTabSz="932719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1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594" marR="0" indent="-228594" algn="l" defTabSz="932719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189" marR="0" indent="-228594" algn="l" defTabSz="932719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09" marR="0" indent="-200020" algn="l" defTabSz="932719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42" marR="0" indent="-180970" algn="l" defTabSz="932719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13" marR="0" indent="-168270" algn="l" defTabSz="932719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4976" indent="-233181" algn="l" defTabSz="9327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336" indent="-233181" algn="l" defTabSz="9327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695" indent="-233181" algn="l" defTabSz="9327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056" indent="-233181" algn="l" defTabSz="9327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59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19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078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37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798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157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16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876" algn="l" defTabSz="9327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203" userDrawn="1">
          <p15:clr>
            <a:srgbClr val="C35EA4"/>
          </p15:clr>
        </p15:guide>
        <p15:guide id="17" pos="4118" userDrawn="1">
          <p15:clr>
            <a:srgbClr val="C35EA4"/>
          </p15:clr>
        </p15:guide>
        <p15:guide id="25" orient="horz" pos="492" userDrawn="1">
          <p15:clr>
            <a:srgbClr val="C35EA4"/>
          </p15:clr>
        </p15:guide>
        <p15:guide id="26" orient="horz" pos="5265" userDrawn="1">
          <p15:clr>
            <a:srgbClr val="C35EA4"/>
          </p15:clr>
        </p15:guide>
        <p15:guide id="27" orient="horz" pos="245" userDrawn="1">
          <p15:clr>
            <a:srgbClr val="A4A3A4"/>
          </p15:clr>
        </p15:guide>
        <p15:guide id="28" pos="108" userDrawn="1">
          <p15:clr>
            <a:srgbClr val="A4A3A4"/>
          </p15:clr>
        </p15:guide>
        <p15:guide id="29" orient="horz" pos="5513" userDrawn="1">
          <p15:clr>
            <a:srgbClr val="A4A3A4"/>
          </p15:clr>
        </p15:guide>
        <p15:guide id="30" pos="4212" userDrawn="1">
          <p15:clr>
            <a:srgbClr val="A4A3A4"/>
          </p15:clr>
        </p15:guide>
        <p15:guide id="31" orient="horz" pos="53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>
            <a:extLst>
              <a:ext uri="{FF2B5EF4-FFF2-40B4-BE49-F238E27FC236}">
                <a16:creationId xmlns:a16="http://schemas.microsoft.com/office/drawing/2014/main" id="{36C41A20-511B-9194-CFFC-F5D258218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2261" y="5787326"/>
            <a:ext cx="6213478" cy="2800267"/>
            <a:chOff x="322261" y="5729683"/>
            <a:chExt cx="6213478" cy="2880000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8F7635DE-7DEB-52DE-57A3-3382E978BA1B}"/>
                </a:ext>
              </a:extLst>
            </p:cNvPr>
            <p:cNvSpPr/>
            <p:nvPr/>
          </p:nvSpPr>
          <p:spPr bwMode="auto">
            <a:xfrm>
              <a:off x="322261" y="5729683"/>
              <a:ext cx="6213478" cy="2880000"/>
            </a:xfrm>
            <a:prstGeom prst="roundRect">
              <a:avLst>
                <a:gd name="adj" fmla="val 2965"/>
              </a:avLst>
            </a:prstGeom>
            <a:solidFill>
              <a:srgbClr val="F4F3F5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err="1">
                <a:solidFill>
                  <a:srgbClr val="FFFFFF"/>
                </a:solidFill>
                <a:ea typeface="Segoe UI" pitchFamily="34" charset="0"/>
                <a:cs typeface="Segoe UI" pitchFamily="34" charset="0"/>
              </a:endParaRP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E240AAE-D6D3-233E-006D-D189F59482A6}"/>
                </a:ext>
              </a:extLst>
            </p:cNvPr>
            <p:cNvCxnSpPr>
              <a:cxnSpLocks/>
            </p:cNvCxnSpPr>
            <p:nvPr/>
          </p:nvCxnSpPr>
          <p:spPr>
            <a:xfrm>
              <a:off x="3423269" y="5729683"/>
              <a:ext cx="11462" cy="2880000"/>
            </a:xfrm>
            <a:prstGeom prst="line">
              <a:avLst/>
            </a:prstGeom>
            <a:ln w="15875">
              <a:solidFill>
                <a:schemeClr val="bg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56CAE14-16EB-C703-8C7F-B1D0DB0EF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2261" y="1357488"/>
            <a:ext cx="6213478" cy="4131585"/>
            <a:chOff x="322261" y="1357489"/>
            <a:chExt cx="6213478" cy="3852000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7CD6FD-E323-3A2B-A3B5-F5A3D4E1FF1E}"/>
                </a:ext>
              </a:extLst>
            </p:cNvPr>
            <p:cNvSpPr/>
            <p:nvPr/>
          </p:nvSpPr>
          <p:spPr bwMode="auto">
            <a:xfrm>
              <a:off x="322261" y="1357489"/>
              <a:ext cx="6213478" cy="3852000"/>
            </a:xfrm>
            <a:prstGeom prst="roundRect">
              <a:avLst>
                <a:gd name="adj" fmla="val 2083"/>
              </a:avLst>
            </a:prstGeom>
            <a:solidFill>
              <a:srgbClr val="F4F3F5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2000" err="1">
                <a:solidFill>
                  <a:srgbClr val="FFFFFF"/>
                </a:solidFill>
                <a:ea typeface="Segoe UI" pitchFamily="34" charset="0"/>
                <a:cs typeface="Segoe UI" pitchFamily="34" charset="0"/>
              </a:endParaRP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E451DBBA-5604-7842-41A1-07ED3A3F2543}"/>
                </a:ext>
              </a:extLst>
            </p:cNvPr>
            <p:cNvCxnSpPr>
              <a:cxnSpLocks/>
            </p:cNvCxnSpPr>
            <p:nvPr/>
          </p:nvCxnSpPr>
          <p:spPr>
            <a:xfrm>
              <a:off x="3423269" y="1357489"/>
              <a:ext cx="11462" cy="3852000"/>
            </a:xfrm>
            <a:prstGeom prst="line">
              <a:avLst/>
            </a:prstGeom>
            <a:ln w="15875">
              <a:solidFill>
                <a:schemeClr val="bg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08E9001-E4CA-CA8D-D938-35B8DB307C80}"/>
              </a:ext>
            </a:extLst>
          </p:cNvPr>
          <p:cNvSpPr txBox="1"/>
          <p:nvPr/>
        </p:nvSpPr>
        <p:spPr>
          <a:xfrm>
            <a:off x="305211" y="378718"/>
            <a:ext cx="3595132" cy="5847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indent="342900">
              <a:lnSpc>
                <a:spcPct val="95000"/>
              </a:lnSpc>
            </a:pPr>
            <a:r>
              <a:rPr lang="en-US" sz="2000" b="1" spc="-30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Copilot: </a:t>
            </a:r>
          </a:p>
          <a:p>
            <a:pPr>
              <a:lnSpc>
                <a:spcPct val="95000"/>
              </a:lnSpc>
            </a:pPr>
            <a:r>
              <a:rPr lang="en-US" sz="2000" spc="-20" dirty="0">
                <a:latin typeface="Segoe UI Light" panose="020B0502040204020203" pitchFamily="34" charset="0"/>
                <a:cs typeface="Segoe UI Light" panose="020B0502040204020203" pitchFamily="34" charset="0"/>
              </a:rPr>
              <a:t>Prompting do’s and don’ts</a:t>
            </a:r>
            <a:endParaRPr lang="en-US" sz="2000" b="1" spc="-30" dirty="0">
              <a:latin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6342821-5694-DFFC-4DE9-776FAAEBA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3802" y="399635"/>
            <a:ext cx="290796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Get the most out of Copilot</a:t>
            </a:r>
            <a:r>
              <a:rPr kumimoji="0" lang="en-US" altLang="en-US" sz="1200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kumimoji="0" lang="en-US" altLang="en-US" sz="120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and avoid common pitfalls by learning </a:t>
            </a:r>
            <a:r>
              <a:rPr kumimoji="0" lang="en-US" altLang="en-US" sz="1200" b="1" u="none" strike="noStrike" cap="none" normalizeH="0" baseline="0" dirty="0">
                <a:ln>
                  <a:noFill/>
                </a:ln>
                <a:solidFill>
                  <a:srgbClr val="0078D4"/>
                </a:solidFill>
                <a:effectLst/>
                <a:latin typeface="Segoe UI Semibold" panose="020B0502040204020203" pitchFamily="34" charset="0"/>
                <a:ea typeface="Times New Roman" panose="02020603050405020304" pitchFamily="18" charset="0"/>
                <a:cs typeface="Segoe UI Semibold" panose="020B0502040204020203" pitchFamily="34" charset="0"/>
              </a:rPr>
              <a:t>what to do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and </a:t>
            </a:r>
            <a:r>
              <a:rPr kumimoji="0" lang="en-US" altLang="en-US" sz="1200" b="1" u="none" strike="noStrike" cap="none" normalizeH="0" baseline="0" dirty="0">
                <a:ln>
                  <a:noFill/>
                </a:ln>
                <a:solidFill>
                  <a:srgbClr val="C03BC4"/>
                </a:solidFill>
                <a:effectLst/>
                <a:latin typeface="Segoe UI Semibold" panose="020B0502040204020203" pitchFamily="34" charset="0"/>
                <a:ea typeface="Times New Roman" panose="02020603050405020304" pitchFamily="18" charset="0"/>
                <a:cs typeface="Segoe UI Semibold" panose="020B0502040204020203" pitchFamily="34" charset="0"/>
              </a:rPr>
              <a:t>what not to do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when writing prompts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Graphic 13">
            <a:extLst>
              <a:ext uri="{FF2B5EF4-FFF2-40B4-BE49-F238E27FC236}">
                <a16:creationId xmlns:a16="http://schemas.microsoft.com/office/drawing/2014/main" id="{999C4E45-B0A1-30AB-6FA9-844D8EC4E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1722488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E0EC693-D519-D5E6-2406-EA9C37802967}"/>
              </a:ext>
            </a:extLst>
          </p:cNvPr>
          <p:cNvSpPr/>
          <p:nvPr/>
        </p:nvSpPr>
        <p:spPr bwMode="auto">
          <a:xfrm>
            <a:off x="494022" y="1215255"/>
            <a:ext cx="627976" cy="288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49C5B1"/>
              </a:gs>
              <a:gs pos="6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114300" dist="635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FFFFFF"/>
                </a:solidFill>
                <a:latin typeface="Segoe UI Semibold" panose="020B0502040204020203" pitchFamily="34" charset="0"/>
                <a:ea typeface="Segoe UI" pitchFamily="34" charset="0"/>
                <a:cs typeface="Segoe UI Semibold" panose="020B0502040204020203" pitchFamily="34" charset="0"/>
              </a:rPr>
              <a:t>Do’s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146A70-9960-9089-5CB9-5723FE2820B3}"/>
              </a:ext>
            </a:extLst>
          </p:cNvPr>
          <p:cNvSpPr txBox="1"/>
          <p:nvPr/>
        </p:nvSpPr>
        <p:spPr>
          <a:xfrm>
            <a:off x="700545" y="1687776"/>
            <a:ext cx="2556000" cy="446276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effectLst/>
                <a:latin typeface="Segoe UI Semibold" panose="020B0502040204020203" pitchFamily="34" charset="0"/>
                <a:ea typeface="Times New Roman" panose="02020603050405020304" pitchFamily="18" charset="0"/>
                <a:cs typeface="Segoe UI Semibold" panose="020B0502040204020203" pitchFamily="34" charset="0"/>
              </a:rPr>
              <a:t>Be clear and specific. </a:t>
            </a:r>
            <a:br>
              <a:rPr lang="en-CA" sz="10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Provide specific instructions to Copilot, such as topic, purpose, tone, and required length.</a:t>
            </a:r>
            <a:r>
              <a:rPr lang="en-CA" sz="900" kern="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CA" sz="9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8C0DD2-393C-D37C-03AE-0D4A69903315}"/>
              </a:ext>
            </a:extLst>
          </p:cNvPr>
          <p:cNvSpPr txBox="1"/>
          <p:nvPr/>
        </p:nvSpPr>
        <p:spPr>
          <a:xfrm>
            <a:off x="700546" y="2289352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Keep it conversational.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Give feedback to Copilot based on the quality of its responses to help the AI learn and match your preferences.</a:t>
            </a:r>
            <a:r>
              <a:rPr lang="en-CA" sz="900" kern="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lang="en-CA" sz="900" strike="sngStrike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1E0348-58B2-13FE-050C-466469DD41C1}"/>
              </a:ext>
            </a:extLst>
          </p:cNvPr>
          <p:cNvSpPr txBox="1"/>
          <p:nvPr/>
        </p:nvSpPr>
        <p:spPr>
          <a:xfrm>
            <a:off x="700546" y="3055076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Give examples.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Use clear and specific keywords or phrases when asking Copilot to write a piece of text for you. This helps it generate more relevant and creative copy.</a:t>
            </a:r>
            <a:endParaRPr lang="en-CA" sz="9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D21DD7-FC7D-9F3C-86F3-E7C9E46D837D}"/>
              </a:ext>
            </a:extLst>
          </p:cNvPr>
          <p:cNvSpPr txBox="1"/>
          <p:nvPr/>
        </p:nvSpPr>
        <p:spPr>
          <a:xfrm>
            <a:off x="700546" y="3820800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Ask for feedback.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Requesting feedback from Copilot helps it to understand your needs and preferences, and to provide you with more relevant, helpful responses.</a:t>
            </a:r>
            <a:endParaRPr lang="en-CA" sz="9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430167-7838-4A71-2601-59F38878B3CE}"/>
              </a:ext>
            </a:extLst>
          </p:cNvPr>
          <p:cNvSpPr txBox="1"/>
          <p:nvPr/>
        </p:nvSpPr>
        <p:spPr>
          <a:xfrm>
            <a:off x="700545" y="4586524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Write legibly.</a:t>
            </a:r>
          </a:p>
          <a:p>
            <a:pPr fontAlgn="base">
              <a:spcBef>
                <a:spcPts val="100"/>
              </a:spcBef>
            </a:pPr>
            <a:r>
              <a:rPr lang="en-CA" sz="900" ker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Use correct punctuation, capitalization, and grammar when writing prompts, as this will help the AI produce better quality text and responses.</a:t>
            </a:r>
            <a:endParaRPr lang="en-CA" sz="1000" kern="10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E11149-277D-93D7-0FAC-4B0EBE408215}"/>
              </a:ext>
            </a:extLst>
          </p:cNvPr>
          <p:cNvSpPr txBox="1"/>
          <p:nvPr/>
        </p:nvSpPr>
        <p:spPr>
          <a:xfrm>
            <a:off x="3764048" y="1687776"/>
            <a:ext cx="2556000" cy="748923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Check for accuracy.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Occasionally, Copilot may make mistakes. Always check Copilot’s responses for accuracy, grammar, and style, and watch out for irrelevant or inappropriate content.</a:t>
            </a:r>
            <a:endParaRPr lang="en-CA" sz="10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40DF444-FD87-6E30-15E3-E6F5D45D52C8}"/>
              </a:ext>
            </a:extLst>
          </p:cNvPr>
          <p:cNvSpPr txBox="1"/>
          <p:nvPr/>
        </p:nvSpPr>
        <p:spPr>
          <a:xfrm>
            <a:off x="3764048" y="2587578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Provide details.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Provide Copilot with contextual details to help it generate more accurate, consistent responses. For example, the genre, characters, and plot to a story.</a:t>
            </a:r>
            <a:endParaRPr lang="en-CA" sz="9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399EE82-0C28-FD33-7CC8-AE64FBCBF52E}"/>
              </a:ext>
            </a:extLst>
          </p:cNvPr>
          <p:cNvSpPr txBox="1"/>
          <p:nvPr/>
        </p:nvSpPr>
        <p:spPr>
          <a:xfrm>
            <a:off x="3764048" y="3348881"/>
            <a:ext cx="2556000" cy="736099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100"/>
              </a:spcBef>
            </a:pPr>
            <a:r>
              <a:rPr lang="en-CA" sz="1100" b="1" kern="0" dirty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Be polite.</a:t>
            </a:r>
          </a:p>
          <a:p>
            <a:pPr fontAlgn="base">
              <a:spcBef>
                <a:spcPts val="100"/>
              </a:spcBef>
            </a:pPr>
            <a:r>
              <a:rPr lang="en-CA" sz="9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Using kind and respectful language when chatting with Copilot helps foster collaboration and improves the AI's responsiveness and performance.</a:t>
            </a:r>
            <a:endParaRPr lang="en-CA" sz="10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68" name="Graphic 66">
            <a:extLst>
              <a:ext uri="{FF2B5EF4-FFF2-40B4-BE49-F238E27FC236}">
                <a16:creationId xmlns:a16="http://schemas.microsoft.com/office/drawing/2014/main" id="{91312A91-4A5E-2220-098B-0B9C9111B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6153025"/>
            <a:ext cx="111600" cy="111600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8876 w 190500"/>
              <a:gd name="connsiteY5" fmla="*/ 61624 h 190500"/>
              <a:gd name="connsiteX6" fmla="*/ 128075 w 190500"/>
              <a:gd name="connsiteY6" fmla="*/ 60932 h 190500"/>
              <a:gd name="connsiteX7" fmla="*/ 119668 w 190500"/>
              <a:gd name="connsiteY7" fmla="*/ 60864 h 190500"/>
              <a:gd name="connsiteX8" fmla="*/ 118774 w 190500"/>
              <a:gd name="connsiteY8" fmla="*/ 61624 h 190500"/>
              <a:gd name="connsiteX9" fmla="*/ 95250 w 190500"/>
              <a:gd name="connsiteY9" fmla="*/ 85144 h 190500"/>
              <a:gd name="connsiteX10" fmla="*/ 71726 w 190500"/>
              <a:gd name="connsiteY10" fmla="*/ 61624 h 190500"/>
              <a:gd name="connsiteX11" fmla="*/ 70925 w 190500"/>
              <a:gd name="connsiteY11" fmla="*/ 60932 h 190500"/>
              <a:gd name="connsiteX12" fmla="*/ 62518 w 190500"/>
              <a:gd name="connsiteY12" fmla="*/ 60864 h 190500"/>
              <a:gd name="connsiteX13" fmla="*/ 61624 w 190500"/>
              <a:gd name="connsiteY13" fmla="*/ 61624 h 190500"/>
              <a:gd name="connsiteX14" fmla="*/ 60932 w 190500"/>
              <a:gd name="connsiteY14" fmla="*/ 62425 h 190500"/>
              <a:gd name="connsiteX15" fmla="*/ 60864 w 190500"/>
              <a:gd name="connsiteY15" fmla="*/ 70832 h 190500"/>
              <a:gd name="connsiteX16" fmla="*/ 61624 w 190500"/>
              <a:gd name="connsiteY16" fmla="*/ 71726 h 190500"/>
              <a:gd name="connsiteX17" fmla="*/ 85144 w 190500"/>
              <a:gd name="connsiteY17" fmla="*/ 95250 h 190500"/>
              <a:gd name="connsiteX18" fmla="*/ 61624 w 190500"/>
              <a:gd name="connsiteY18" fmla="*/ 118774 h 190500"/>
              <a:gd name="connsiteX19" fmla="*/ 60932 w 190500"/>
              <a:gd name="connsiteY19" fmla="*/ 119575 h 190500"/>
              <a:gd name="connsiteX20" fmla="*/ 60864 w 190500"/>
              <a:gd name="connsiteY20" fmla="*/ 127982 h 190500"/>
              <a:gd name="connsiteX21" fmla="*/ 61624 w 190500"/>
              <a:gd name="connsiteY21" fmla="*/ 128876 h 190500"/>
              <a:gd name="connsiteX22" fmla="*/ 62425 w 190500"/>
              <a:gd name="connsiteY22" fmla="*/ 129568 h 190500"/>
              <a:gd name="connsiteX23" fmla="*/ 70832 w 190500"/>
              <a:gd name="connsiteY23" fmla="*/ 129636 h 190500"/>
              <a:gd name="connsiteX24" fmla="*/ 71726 w 190500"/>
              <a:gd name="connsiteY24" fmla="*/ 128876 h 190500"/>
              <a:gd name="connsiteX25" fmla="*/ 95250 w 190500"/>
              <a:gd name="connsiteY25" fmla="*/ 105356 h 190500"/>
              <a:gd name="connsiteX26" fmla="*/ 118774 w 190500"/>
              <a:gd name="connsiteY26" fmla="*/ 128876 h 190500"/>
              <a:gd name="connsiteX27" fmla="*/ 119575 w 190500"/>
              <a:gd name="connsiteY27" fmla="*/ 129568 h 190500"/>
              <a:gd name="connsiteX28" fmla="*/ 127982 w 190500"/>
              <a:gd name="connsiteY28" fmla="*/ 129636 h 190500"/>
              <a:gd name="connsiteX29" fmla="*/ 128876 w 190500"/>
              <a:gd name="connsiteY29" fmla="*/ 128876 h 190500"/>
              <a:gd name="connsiteX30" fmla="*/ 129568 w 190500"/>
              <a:gd name="connsiteY30" fmla="*/ 128075 h 190500"/>
              <a:gd name="connsiteX31" fmla="*/ 129636 w 190500"/>
              <a:gd name="connsiteY31" fmla="*/ 119668 h 190500"/>
              <a:gd name="connsiteX32" fmla="*/ 128876 w 190500"/>
              <a:gd name="connsiteY32" fmla="*/ 118774 h 190500"/>
              <a:gd name="connsiteX33" fmla="*/ 105356 w 190500"/>
              <a:gd name="connsiteY33" fmla="*/ 95250 h 190500"/>
              <a:gd name="connsiteX34" fmla="*/ 128876 w 190500"/>
              <a:gd name="connsiteY34" fmla="*/ 71726 h 190500"/>
              <a:gd name="connsiteX35" fmla="*/ 129568 w 190500"/>
              <a:gd name="connsiteY35" fmla="*/ 70925 h 190500"/>
              <a:gd name="connsiteX36" fmla="*/ 129636 w 190500"/>
              <a:gd name="connsiteY36" fmla="*/ 62518 h 190500"/>
              <a:gd name="connsiteX37" fmla="*/ 128876 w 190500"/>
              <a:gd name="connsiteY37" fmla="*/ 61624 h 190500"/>
              <a:gd name="connsiteX38" fmla="*/ 128075 w 190500"/>
              <a:gd name="connsiteY38" fmla="*/ 60932 h 190500"/>
              <a:gd name="connsiteX39" fmla="*/ 128876 w 190500"/>
              <a:gd name="connsiteY39" fmla="*/ 6162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8876" y="61624"/>
                </a:moveTo>
                <a:lnTo>
                  <a:pt x="128075" y="60932"/>
                </a:lnTo>
                <a:cubicBezTo>
                  <a:pt x="125589" y="59087"/>
                  <a:pt x="122177" y="59065"/>
                  <a:pt x="119668" y="60864"/>
                </a:cubicBezTo>
                <a:lnTo>
                  <a:pt x="118774" y="61624"/>
                </a:lnTo>
                <a:lnTo>
                  <a:pt x="95250" y="85144"/>
                </a:lnTo>
                <a:lnTo>
                  <a:pt x="71726" y="61624"/>
                </a:lnTo>
                <a:lnTo>
                  <a:pt x="70925" y="60932"/>
                </a:lnTo>
                <a:cubicBezTo>
                  <a:pt x="68439" y="59087"/>
                  <a:pt x="65027" y="59065"/>
                  <a:pt x="62518" y="60864"/>
                </a:cubicBezTo>
                <a:lnTo>
                  <a:pt x="61624" y="61624"/>
                </a:lnTo>
                <a:lnTo>
                  <a:pt x="60932" y="62425"/>
                </a:lnTo>
                <a:cubicBezTo>
                  <a:pt x="59087" y="64911"/>
                  <a:pt x="59065" y="68323"/>
                  <a:pt x="60864" y="70832"/>
                </a:cubicBezTo>
                <a:lnTo>
                  <a:pt x="61624" y="71726"/>
                </a:lnTo>
                <a:lnTo>
                  <a:pt x="85144" y="95250"/>
                </a:lnTo>
                <a:lnTo>
                  <a:pt x="61624" y="118774"/>
                </a:lnTo>
                <a:lnTo>
                  <a:pt x="60932" y="119575"/>
                </a:lnTo>
                <a:cubicBezTo>
                  <a:pt x="59087" y="122061"/>
                  <a:pt x="59065" y="125473"/>
                  <a:pt x="60864" y="127982"/>
                </a:cubicBezTo>
                <a:lnTo>
                  <a:pt x="61624" y="128876"/>
                </a:lnTo>
                <a:lnTo>
                  <a:pt x="62425" y="129568"/>
                </a:lnTo>
                <a:cubicBezTo>
                  <a:pt x="64911" y="131413"/>
                  <a:pt x="68323" y="131435"/>
                  <a:pt x="70832" y="129636"/>
                </a:cubicBezTo>
                <a:lnTo>
                  <a:pt x="71726" y="128876"/>
                </a:lnTo>
                <a:lnTo>
                  <a:pt x="95250" y="105356"/>
                </a:lnTo>
                <a:lnTo>
                  <a:pt x="118774" y="128876"/>
                </a:lnTo>
                <a:lnTo>
                  <a:pt x="119575" y="129568"/>
                </a:lnTo>
                <a:cubicBezTo>
                  <a:pt x="122061" y="131413"/>
                  <a:pt x="125473" y="131435"/>
                  <a:pt x="127982" y="129636"/>
                </a:cubicBezTo>
                <a:lnTo>
                  <a:pt x="128876" y="128876"/>
                </a:lnTo>
                <a:lnTo>
                  <a:pt x="129568" y="128075"/>
                </a:lnTo>
                <a:cubicBezTo>
                  <a:pt x="131413" y="125589"/>
                  <a:pt x="131435" y="122177"/>
                  <a:pt x="129636" y="119668"/>
                </a:cubicBezTo>
                <a:lnTo>
                  <a:pt x="128876" y="118774"/>
                </a:lnTo>
                <a:lnTo>
                  <a:pt x="105356" y="95250"/>
                </a:lnTo>
                <a:lnTo>
                  <a:pt x="128876" y="71726"/>
                </a:lnTo>
                <a:lnTo>
                  <a:pt x="129568" y="70925"/>
                </a:lnTo>
                <a:cubicBezTo>
                  <a:pt x="131413" y="68439"/>
                  <a:pt x="131435" y="65027"/>
                  <a:pt x="129636" y="62518"/>
                </a:cubicBezTo>
                <a:lnTo>
                  <a:pt x="128876" y="61624"/>
                </a:lnTo>
                <a:lnTo>
                  <a:pt x="128075" y="60932"/>
                </a:lnTo>
                <a:lnTo>
                  <a:pt x="128876" y="61624"/>
                </a:lnTo>
                <a:close/>
              </a:path>
            </a:pathLst>
          </a:custGeom>
          <a:gradFill flip="none" rotWithShape="1">
            <a:gsLst>
              <a:gs pos="8000">
                <a:srgbClr val="C03BC4"/>
              </a:gs>
              <a:gs pos="95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!Copilot">
            <a:extLst>
              <a:ext uri="{FF2B5EF4-FFF2-40B4-BE49-F238E27FC236}">
                <a16:creationId xmlns:a16="http://schemas.microsoft.com/office/drawing/2014/main" id="{8126657C-17C5-A04A-8F43-02E75883F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10" y="377236"/>
            <a:ext cx="300544" cy="300544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5A24797-580F-DBFD-0D45-1A259ECAD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29000" y="406634"/>
            <a:ext cx="0" cy="540000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1CAD266-F62B-7050-88BC-71C7B1DA8A3E}"/>
              </a:ext>
            </a:extLst>
          </p:cNvPr>
          <p:cNvSpPr/>
          <p:nvPr/>
        </p:nvSpPr>
        <p:spPr bwMode="auto">
          <a:xfrm>
            <a:off x="494022" y="5652916"/>
            <a:ext cx="744135" cy="288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0000">
                <a:srgbClr val="C03BC4"/>
              </a:gs>
              <a:gs pos="100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  <a:headEnd type="none" w="med" len="med"/>
            <a:tailEnd type="none" w="med" len="med"/>
          </a:ln>
          <a:effectLst>
            <a:outerShdw blurRad="114300" dist="635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FFFFFF"/>
                </a:solidFill>
                <a:latin typeface="Segoe UI Semibold" panose="020B0502040204020203" pitchFamily="34" charset="0"/>
                <a:ea typeface="Segoe UI" pitchFamily="34" charset="0"/>
                <a:cs typeface="Segoe UI Semibold" panose="020B0502040204020203" pitchFamily="34" charset="0"/>
              </a:rPr>
              <a:t>Don’ts</a:t>
            </a:r>
          </a:p>
        </p:txBody>
      </p:sp>
      <p:sp>
        <p:nvSpPr>
          <p:cNvPr id="82" name="Graphic 13">
            <a:extLst>
              <a:ext uri="{FF2B5EF4-FFF2-40B4-BE49-F238E27FC236}">
                <a16:creationId xmlns:a16="http://schemas.microsoft.com/office/drawing/2014/main" id="{E9C312DE-7638-C2B8-8CE7-E91C82A20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2316625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3" name="Graphic 13">
            <a:extLst>
              <a:ext uri="{FF2B5EF4-FFF2-40B4-BE49-F238E27FC236}">
                <a16:creationId xmlns:a16="http://schemas.microsoft.com/office/drawing/2014/main" id="{28D5A8D5-EDB7-022A-FFE7-D79E699F3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3082621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Graphic 13">
            <a:extLst>
              <a:ext uri="{FF2B5EF4-FFF2-40B4-BE49-F238E27FC236}">
                <a16:creationId xmlns:a16="http://schemas.microsoft.com/office/drawing/2014/main" id="{3FF669A5-4E05-A61B-1133-195A7D91C6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3855291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13">
            <a:extLst>
              <a:ext uri="{FF2B5EF4-FFF2-40B4-BE49-F238E27FC236}">
                <a16:creationId xmlns:a16="http://schemas.microsoft.com/office/drawing/2014/main" id="{5D26B658-4D3D-EB35-5F35-5E1E828B3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4613220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6" name="Graphic 13">
            <a:extLst>
              <a:ext uri="{FF2B5EF4-FFF2-40B4-BE49-F238E27FC236}">
                <a16:creationId xmlns:a16="http://schemas.microsoft.com/office/drawing/2014/main" id="{0E1319C2-1130-8D9F-D7C3-360BA97A2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568079" y="1722488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7" name="Graphic 13">
            <a:extLst>
              <a:ext uri="{FF2B5EF4-FFF2-40B4-BE49-F238E27FC236}">
                <a16:creationId xmlns:a16="http://schemas.microsoft.com/office/drawing/2014/main" id="{AF2CC2C2-0D60-42CE-596C-4C2038D8F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568079" y="2607709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88" name="Graphic 13">
            <a:extLst>
              <a:ext uri="{FF2B5EF4-FFF2-40B4-BE49-F238E27FC236}">
                <a16:creationId xmlns:a16="http://schemas.microsoft.com/office/drawing/2014/main" id="{C1EDBF36-A114-020B-FEAD-0EC749FA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568079" y="3377752"/>
            <a:ext cx="111765" cy="111765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5918 w 190500"/>
              <a:gd name="connsiteY5" fmla="*/ 66386 h 190500"/>
              <a:gd name="connsiteX6" fmla="*/ 83344 w 190500"/>
              <a:gd name="connsiteY6" fmla="*/ 108959 h 190500"/>
              <a:gd name="connsiteX7" fmla="*/ 64583 w 190500"/>
              <a:gd name="connsiteY7" fmla="*/ 90199 h 190500"/>
              <a:gd name="connsiteX8" fmla="*/ 54480 w 190500"/>
              <a:gd name="connsiteY8" fmla="*/ 90199 h 190500"/>
              <a:gd name="connsiteX9" fmla="*/ 54480 w 190500"/>
              <a:gd name="connsiteY9" fmla="*/ 100301 h 190500"/>
              <a:gd name="connsiteX10" fmla="*/ 78293 w 190500"/>
              <a:gd name="connsiteY10" fmla="*/ 124114 h 190500"/>
              <a:gd name="connsiteX11" fmla="*/ 88395 w 190500"/>
              <a:gd name="connsiteY11" fmla="*/ 124114 h 190500"/>
              <a:gd name="connsiteX12" fmla="*/ 136020 w 190500"/>
              <a:gd name="connsiteY12" fmla="*/ 76489 h 190500"/>
              <a:gd name="connsiteX13" fmla="*/ 136020 w 190500"/>
              <a:gd name="connsiteY13" fmla="*/ 66386 h 190500"/>
              <a:gd name="connsiteX14" fmla="*/ 125918 w 190500"/>
              <a:gd name="connsiteY14" fmla="*/ 66386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5918" y="66386"/>
                </a:moveTo>
                <a:lnTo>
                  <a:pt x="83344" y="108959"/>
                </a:lnTo>
                <a:lnTo>
                  <a:pt x="64583" y="90199"/>
                </a:lnTo>
                <a:cubicBezTo>
                  <a:pt x="61793" y="87409"/>
                  <a:pt x="57270" y="87409"/>
                  <a:pt x="54480" y="90199"/>
                </a:cubicBezTo>
                <a:cubicBezTo>
                  <a:pt x="51690" y="92989"/>
                  <a:pt x="51690" y="97511"/>
                  <a:pt x="54480" y="100301"/>
                </a:cubicBezTo>
                <a:lnTo>
                  <a:pt x="78293" y="124114"/>
                </a:lnTo>
                <a:cubicBezTo>
                  <a:pt x="81083" y="126903"/>
                  <a:pt x="85605" y="126903"/>
                  <a:pt x="88395" y="124114"/>
                </a:cubicBezTo>
                <a:lnTo>
                  <a:pt x="136020" y="76489"/>
                </a:lnTo>
                <a:cubicBezTo>
                  <a:pt x="138810" y="73699"/>
                  <a:pt x="138810" y="69176"/>
                  <a:pt x="136020" y="66386"/>
                </a:cubicBezTo>
                <a:cubicBezTo>
                  <a:pt x="133230" y="63596"/>
                  <a:pt x="128708" y="63596"/>
                  <a:pt x="125918" y="66386"/>
                </a:cubicBezTo>
                <a:close/>
              </a:path>
            </a:pathLst>
          </a:custGeom>
          <a:gradFill flip="none" rotWithShape="1">
            <a:gsLst>
              <a:gs pos="0">
                <a:srgbClr val="49C5B1"/>
              </a:gs>
              <a:gs pos="70000">
                <a:srgbClr val="0078D4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35D7BB-DA35-CE5C-3926-9D1C10BCB7AB}"/>
              </a:ext>
            </a:extLst>
          </p:cNvPr>
          <p:cNvSpPr txBox="1"/>
          <p:nvPr/>
        </p:nvSpPr>
        <p:spPr>
          <a:xfrm>
            <a:off x="700545" y="6119472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200"/>
              </a:spcBef>
            </a:pPr>
            <a:r>
              <a:rPr lang="en-CA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Be vague.</a:t>
            </a:r>
          </a:p>
          <a:p>
            <a:pPr fontAlgn="base">
              <a:spcBef>
                <a:spcPts val="200"/>
              </a:spcBef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When prompting Copilot, avoid using vague language, and be as clear as possible to receive 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better-quality responses.</a:t>
            </a:r>
            <a:endParaRPr lang="en-CA" sz="900" kern="10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D9E6A43-8CEE-C687-3E49-811DA68F8124}"/>
              </a:ext>
            </a:extLst>
          </p:cNvPr>
          <p:cNvSpPr txBox="1"/>
          <p:nvPr/>
        </p:nvSpPr>
        <p:spPr>
          <a:xfrm>
            <a:off x="700545" y="6886518"/>
            <a:ext cx="2556000" cy="779701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200"/>
              </a:spcBef>
              <a:spcAft>
                <a:spcPct val="0"/>
              </a:spcAft>
            </a:pPr>
            <a:r>
              <a:rPr lang="en-US" altLang="en-US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Request inappropriate or </a:t>
            </a:r>
            <a:br>
              <a:rPr lang="en-US" altLang="en-US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</a:br>
            <a:r>
              <a:rPr lang="en-US" altLang="en-US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unethical content.</a:t>
            </a:r>
            <a:endParaRPr lang="en-CA" altLang="en-US" sz="1100" b="1" kern="0">
              <a:solidFill>
                <a:srgbClr val="C03BC4"/>
              </a:solidFill>
              <a:latin typeface="Segoe UI Semibold" panose="020B0502040204020203" pitchFamily="34" charset="0"/>
              <a:cs typeface="Segoe UI Semibold" panose="020B0502040204020203" pitchFamily="34" charset="0"/>
            </a:endParaRPr>
          </a:p>
          <a:p>
            <a:pPr fontAlgn="base">
              <a:spcBef>
                <a:spcPts val="2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Copilot is not responsible for the content or the consequences of your writing. You should respect local laws, rules, and the rights of others. 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6C1F5C7-349E-E2E1-0A74-F9970D1A19E6}"/>
              </a:ext>
            </a:extLst>
          </p:cNvPr>
          <p:cNvSpPr txBox="1"/>
          <p:nvPr/>
        </p:nvSpPr>
        <p:spPr>
          <a:xfrm>
            <a:off x="700545" y="7822842"/>
            <a:ext cx="2556000" cy="4719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marR="0" lvl="0" indent="0" fontAlgn="base"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Use slang, jargon, or informal language.</a:t>
            </a:r>
            <a:endParaRPr lang="en-CA" altLang="en-US" sz="1100" b="1" kern="0">
              <a:solidFill>
                <a:srgbClr val="C03BC4"/>
              </a:solidFill>
              <a:latin typeface="Segoe UI Semibold" panose="020B0502040204020203" pitchFamily="34" charset="0"/>
              <a:cs typeface="Segoe UI Semibold" panose="020B0502040204020203" pitchFamily="34" charset="0"/>
            </a:endParaRPr>
          </a:p>
          <a:p>
            <a:pPr marR="0" lvl="0" indent="0" fontAlgn="base"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may cause Copilot to give low-quality, inappropriate or unprofessional responses.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80E3905-E7EE-0A69-E818-BE3DB6E4A4D7}"/>
              </a:ext>
            </a:extLst>
          </p:cNvPr>
          <p:cNvSpPr txBox="1"/>
          <p:nvPr/>
        </p:nvSpPr>
        <p:spPr>
          <a:xfrm>
            <a:off x="3764048" y="6119472"/>
            <a:ext cx="2556000" cy="748923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200"/>
              </a:spcBef>
              <a:spcAft>
                <a:spcPct val="0"/>
              </a:spcAft>
            </a:pPr>
            <a:r>
              <a:rPr lang="en-CA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Give conflicting instructions.</a:t>
            </a:r>
          </a:p>
          <a:p>
            <a:pPr fontAlgn="base">
              <a:spcBef>
                <a:spcPts val="20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Prompting Copilot to perform a task that includes multiple or conflicting pieces of information in the same request can confuse the AI and result in lower quality responses. 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DB9366E-A8FE-86C9-4A5E-74DCC210C7B4}"/>
              </a:ext>
            </a:extLst>
          </p:cNvPr>
          <p:cNvSpPr txBox="1"/>
          <p:nvPr/>
        </p:nvSpPr>
        <p:spPr>
          <a:xfrm>
            <a:off x="3764048" y="7026259"/>
            <a:ext cx="2556000" cy="610424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fontAlgn="base">
              <a:spcBef>
                <a:spcPts val="200"/>
              </a:spcBef>
            </a:pPr>
            <a:r>
              <a:rPr lang="en-CA" sz="1100" b="1" kern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Interrupt or change topics abruptly.</a:t>
            </a:r>
          </a:p>
          <a:p>
            <a:pPr fontAlgn="base">
              <a:spcBef>
                <a:spcPts val="200"/>
              </a:spcBef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This could disrupt Copilot’s writing process. Always close or finish a task before starting a new one. When starting a new task, write “New task.” 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5" name="Graphic 66">
            <a:extLst>
              <a:ext uri="{FF2B5EF4-FFF2-40B4-BE49-F238E27FC236}">
                <a16:creationId xmlns:a16="http://schemas.microsoft.com/office/drawing/2014/main" id="{F4DF5D64-0296-97E7-2D6D-92155A984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568244" y="6153025"/>
            <a:ext cx="111600" cy="111600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8876 w 190500"/>
              <a:gd name="connsiteY5" fmla="*/ 61624 h 190500"/>
              <a:gd name="connsiteX6" fmla="*/ 128075 w 190500"/>
              <a:gd name="connsiteY6" fmla="*/ 60932 h 190500"/>
              <a:gd name="connsiteX7" fmla="*/ 119668 w 190500"/>
              <a:gd name="connsiteY7" fmla="*/ 60864 h 190500"/>
              <a:gd name="connsiteX8" fmla="*/ 118774 w 190500"/>
              <a:gd name="connsiteY8" fmla="*/ 61624 h 190500"/>
              <a:gd name="connsiteX9" fmla="*/ 95250 w 190500"/>
              <a:gd name="connsiteY9" fmla="*/ 85144 h 190500"/>
              <a:gd name="connsiteX10" fmla="*/ 71726 w 190500"/>
              <a:gd name="connsiteY10" fmla="*/ 61624 h 190500"/>
              <a:gd name="connsiteX11" fmla="*/ 70925 w 190500"/>
              <a:gd name="connsiteY11" fmla="*/ 60932 h 190500"/>
              <a:gd name="connsiteX12" fmla="*/ 62518 w 190500"/>
              <a:gd name="connsiteY12" fmla="*/ 60864 h 190500"/>
              <a:gd name="connsiteX13" fmla="*/ 61624 w 190500"/>
              <a:gd name="connsiteY13" fmla="*/ 61624 h 190500"/>
              <a:gd name="connsiteX14" fmla="*/ 60932 w 190500"/>
              <a:gd name="connsiteY14" fmla="*/ 62425 h 190500"/>
              <a:gd name="connsiteX15" fmla="*/ 60864 w 190500"/>
              <a:gd name="connsiteY15" fmla="*/ 70832 h 190500"/>
              <a:gd name="connsiteX16" fmla="*/ 61624 w 190500"/>
              <a:gd name="connsiteY16" fmla="*/ 71726 h 190500"/>
              <a:gd name="connsiteX17" fmla="*/ 85144 w 190500"/>
              <a:gd name="connsiteY17" fmla="*/ 95250 h 190500"/>
              <a:gd name="connsiteX18" fmla="*/ 61624 w 190500"/>
              <a:gd name="connsiteY18" fmla="*/ 118774 h 190500"/>
              <a:gd name="connsiteX19" fmla="*/ 60932 w 190500"/>
              <a:gd name="connsiteY19" fmla="*/ 119575 h 190500"/>
              <a:gd name="connsiteX20" fmla="*/ 60864 w 190500"/>
              <a:gd name="connsiteY20" fmla="*/ 127982 h 190500"/>
              <a:gd name="connsiteX21" fmla="*/ 61624 w 190500"/>
              <a:gd name="connsiteY21" fmla="*/ 128876 h 190500"/>
              <a:gd name="connsiteX22" fmla="*/ 62425 w 190500"/>
              <a:gd name="connsiteY22" fmla="*/ 129568 h 190500"/>
              <a:gd name="connsiteX23" fmla="*/ 70832 w 190500"/>
              <a:gd name="connsiteY23" fmla="*/ 129636 h 190500"/>
              <a:gd name="connsiteX24" fmla="*/ 71726 w 190500"/>
              <a:gd name="connsiteY24" fmla="*/ 128876 h 190500"/>
              <a:gd name="connsiteX25" fmla="*/ 95250 w 190500"/>
              <a:gd name="connsiteY25" fmla="*/ 105356 h 190500"/>
              <a:gd name="connsiteX26" fmla="*/ 118774 w 190500"/>
              <a:gd name="connsiteY26" fmla="*/ 128876 h 190500"/>
              <a:gd name="connsiteX27" fmla="*/ 119575 w 190500"/>
              <a:gd name="connsiteY27" fmla="*/ 129568 h 190500"/>
              <a:gd name="connsiteX28" fmla="*/ 127982 w 190500"/>
              <a:gd name="connsiteY28" fmla="*/ 129636 h 190500"/>
              <a:gd name="connsiteX29" fmla="*/ 128876 w 190500"/>
              <a:gd name="connsiteY29" fmla="*/ 128876 h 190500"/>
              <a:gd name="connsiteX30" fmla="*/ 129568 w 190500"/>
              <a:gd name="connsiteY30" fmla="*/ 128075 h 190500"/>
              <a:gd name="connsiteX31" fmla="*/ 129636 w 190500"/>
              <a:gd name="connsiteY31" fmla="*/ 119668 h 190500"/>
              <a:gd name="connsiteX32" fmla="*/ 128876 w 190500"/>
              <a:gd name="connsiteY32" fmla="*/ 118774 h 190500"/>
              <a:gd name="connsiteX33" fmla="*/ 105356 w 190500"/>
              <a:gd name="connsiteY33" fmla="*/ 95250 h 190500"/>
              <a:gd name="connsiteX34" fmla="*/ 128876 w 190500"/>
              <a:gd name="connsiteY34" fmla="*/ 71726 h 190500"/>
              <a:gd name="connsiteX35" fmla="*/ 129568 w 190500"/>
              <a:gd name="connsiteY35" fmla="*/ 70925 h 190500"/>
              <a:gd name="connsiteX36" fmla="*/ 129636 w 190500"/>
              <a:gd name="connsiteY36" fmla="*/ 62518 h 190500"/>
              <a:gd name="connsiteX37" fmla="*/ 128876 w 190500"/>
              <a:gd name="connsiteY37" fmla="*/ 61624 h 190500"/>
              <a:gd name="connsiteX38" fmla="*/ 128075 w 190500"/>
              <a:gd name="connsiteY38" fmla="*/ 60932 h 190500"/>
              <a:gd name="connsiteX39" fmla="*/ 128876 w 190500"/>
              <a:gd name="connsiteY39" fmla="*/ 6162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8876" y="61624"/>
                </a:moveTo>
                <a:lnTo>
                  <a:pt x="128075" y="60932"/>
                </a:lnTo>
                <a:cubicBezTo>
                  <a:pt x="125589" y="59087"/>
                  <a:pt x="122177" y="59065"/>
                  <a:pt x="119668" y="60864"/>
                </a:cubicBezTo>
                <a:lnTo>
                  <a:pt x="118774" y="61624"/>
                </a:lnTo>
                <a:lnTo>
                  <a:pt x="95250" y="85144"/>
                </a:lnTo>
                <a:lnTo>
                  <a:pt x="71726" y="61624"/>
                </a:lnTo>
                <a:lnTo>
                  <a:pt x="70925" y="60932"/>
                </a:lnTo>
                <a:cubicBezTo>
                  <a:pt x="68439" y="59087"/>
                  <a:pt x="65027" y="59065"/>
                  <a:pt x="62518" y="60864"/>
                </a:cubicBezTo>
                <a:lnTo>
                  <a:pt x="61624" y="61624"/>
                </a:lnTo>
                <a:lnTo>
                  <a:pt x="60932" y="62425"/>
                </a:lnTo>
                <a:cubicBezTo>
                  <a:pt x="59087" y="64911"/>
                  <a:pt x="59065" y="68323"/>
                  <a:pt x="60864" y="70832"/>
                </a:cubicBezTo>
                <a:lnTo>
                  <a:pt x="61624" y="71726"/>
                </a:lnTo>
                <a:lnTo>
                  <a:pt x="85144" y="95250"/>
                </a:lnTo>
                <a:lnTo>
                  <a:pt x="61624" y="118774"/>
                </a:lnTo>
                <a:lnTo>
                  <a:pt x="60932" y="119575"/>
                </a:lnTo>
                <a:cubicBezTo>
                  <a:pt x="59087" y="122061"/>
                  <a:pt x="59065" y="125473"/>
                  <a:pt x="60864" y="127982"/>
                </a:cubicBezTo>
                <a:lnTo>
                  <a:pt x="61624" y="128876"/>
                </a:lnTo>
                <a:lnTo>
                  <a:pt x="62425" y="129568"/>
                </a:lnTo>
                <a:cubicBezTo>
                  <a:pt x="64911" y="131413"/>
                  <a:pt x="68323" y="131435"/>
                  <a:pt x="70832" y="129636"/>
                </a:cubicBezTo>
                <a:lnTo>
                  <a:pt x="71726" y="128876"/>
                </a:lnTo>
                <a:lnTo>
                  <a:pt x="95250" y="105356"/>
                </a:lnTo>
                <a:lnTo>
                  <a:pt x="118774" y="128876"/>
                </a:lnTo>
                <a:lnTo>
                  <a:pt x="119575" y="129568"/>
                </a:lnTo>
                <a:cubicBezTo>
                  <a:pt x="122061" y="131413"/>
                  <a:pt x="125473" y="131435"/>
                  <a:pt x="127982" y="129636"/>
                </a:cubicBezTo>
                <a:lnTo>
                  <a:pt x="128876" y="128876"/>
                </a:lnTo>
                <a:lnTo>
                  <a:pt x="129568" y="128075"/>
                </a:lnTo>
                <a:cubicBezTo>
                  <a:pt x="131413" y="125589"/>
                  <a:pt x="131435" y="122177"/>
                  <a:pt x="129636" y="119668"/>
                </a:cubicBezTo>
                <a:lnTo>
                  <a:pt x="128876" y="118774"/>
                </a:lnTo>
                <a:lnTo>
                  <a:pt x="105356" y="95250"/>
                </a:lnTo>
                <a:lnTo>
                  <a:pt x="128876" y="71726"/>
                </a:lnTo>
                <a:lnTo>
                  <a:pt x="129568" y="70925"/>
                </a:lnTo>
                <a:cubicBezTo>
                  <a:pt x="131413" y="68439"/>
                  <a:pt x="131435" y="65027"/>
                  <a:pt x="129636" y="62518"/>
                </a:cubicBezTo>
                <a:lnTo>
                  <a:pt x="128876" y="61624"/>
                </a:lnTo>
                <a:lnTo>
                  <a:pt x="128075" y="60932"/>
                </a:lnTo>
                <a:lnTo>
                  <a:pt x="128876" y="61624"/>
                </a:lnTo>
                <a:close/>
              </a:path>
            </a:pathLst>
          </a:custGeom>
          <a:gradFill flip="none" rotWithShape="1">
            <a:gsLst>
              <a:gs pos="8000">
                <a:srgbClr val="C03BC4"/>
              </a:gs>
              <a:gs pos="95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Graphic 66">
            <a:extLst>
              <a:ext uri="{FF2B5EF4-FFF2-40B4-BE49-F238E27FC236}">
                <a16:creationId xmlns:a16="http://schemas.microsoft.com/office/drawing/2014/main" id="{1BA5400E-2F72-5AF9-07D4-FD3EE4682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6920588"/>
            <a:ext cx="111600" cy="111600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8876 w 190500"/>
              <a:gd name="connsiteY5" fmla="*/ 61624 h 190500"/>
              <a:gd name="connsiteX6" fmla="*/ 128075 w 190500"/>
              <a:gd name="connsiteY6" fmla="*/ 60932 h 190500"/>
              <a:gd name="connsiteX7" fmla="*/ 119668 w 190500"/>
              <a:gd name="connsiteY7" fmla="*/ 60864 h 190500"/>
              <a:gd name="connsiteX8" fmla="*/ 118774 w 190500"/>
              <a:gd name="connsiteY8" fmla="*/ 61624 h 190500"/>
              <a:gd name="connsiteX9" fmla="*/ 95250 w 190500"/>
              <a:gd name="connsiteY9" fmla="*/ 85144 h 190500"/>
              <a:gd name="connsiteX10" fmla="*/ 71726 w 190500"/>
              <a:gd name="connsiteY10" fmla="*/ 61624 h 190500"/>
              <a:gd name="connsiteX11" fmla="*/ 70925 w 190500"/>
              <a:gd name="connsiteY11" fmla="*/ 60932 h 190500"/>
              <a:gd name="connsiteX12" fmla="*/ 62518 w 190500"/>
              <a:gd name="connsiteY12" fmla="*/ 60864 h 190500"/>
              <a:gd name="connsiteX13" fmla="*/ 61624 w 190500"/>
              <a:gd name="connsiteY13" fmla="*/ 61624 h 190500"/>
              <a:gd name="connsiteX14" fmla="*/ 60932 w 190500"/>
              <a:gd name="connsiteY14" fmla="*/ 62425 h 190500"/>
              <a:gd name="connsiteX15" fmla="*/ 60864 w 190500"/>
              <a:gd name="connsiteY15" fmla="*/ 70832 h 190500"/>
              <a:gd name="connsiteX16" fmla="*/ 61624 w 190500"/>
              <a:gd name="connsiteY16" fmla="*/ 71726 h 190500"/>
              <a:gd name="connsiteX17" fmla="*/ 85144 w 190500"/>
              <a:gd name="connsiteY17" fmla="*/ 95250 h 190500"/>
              <a:gd name="connsiteX18" fmla="*/ 61624 w 190500"/>
              <a:gd name="connsiteY18" fmla="*/ 118774 h 190500"/>
              <a:gd name="connsiteX19" fmla="*/ 60932 w 190500"/>
              <a:gd name="connsiteY19" fmla="*/ 119575 h 190500"/>
              <a:gd name="connsiteX20" fmla="*/ 60864 w 190500"/>
              <a:gd name="connsiteY20" fmla="*/ 127982 h 190500"/>
              <a:gd name="connsiteX21" fmla="*/ 61624 w 190500"/>
              <a:gd name="connsiteY21" fmla="*/ 128876 h 190500"/>
              <a:gd name="connsiteX22" fmla="*/ 62425 w 190500"/>
              <a:gd name="connsiteY22" fmla="*/ 129568 h 190500"/>
              <a:gd name="connsiteX23" fmla="*/ 70832 w 190500"/>
              <a:gd name="connsiteY23" fmla="*/ 129636 h 190500"/>
              <a:gd name="connsiteX24" fmla="*/ 71726 w 190500"/>
              <a:gd name="connsiteY24" fmla="*/ 128876 h 190500"/>
              <a:gd name="connsiteX25" fmla="*/ 95250 w 190500"/>
              <a:gd name="connsiteY25" fmla="*/ 105356 h 190500"/>
              <a:gd name="connsiteX26" fmla="*/ 118774 w 190500"/>
              <a:gd name="connsiteY26" fmla="*/ 128876 h 190500"/>
              <a:gd name="connsiteX27" fmla="*/ 119575 w 190500"/>
              <a:gd name="connsiteY27" fmla="*/ 129568 h 190500"/>
              <a:gd name="connsiteX28" fmla="*/ 127982 w 190500"/>
              <a:gd name="connsiteY28" fmla="*/ 129636 h 190500"/>
              <a:gd name="connsiteX29" fmla="*/ 128876 w 190500"/>
              <a:gd name="connsiteY29" fmla="*/ 128876 h 190500"/>
              <a:gd name="connsiteX30" fmla="*/ 129568 w 190500"/>
              <a:gd name="connsiteY30" fmla="*/ 128075 h 190500"/>
              <a:gd name="connsiteX31" fmla="*/ 129636 w 190500"/>
              <a:gd name="connsiteY31" fmla="*/ 119668 h 190500"/>
              <a:gd name="connsiteX32" fmla="*/ 128876 w 190500"/>
              <a:gd name="connsiteY32" fmla="*/ 118774 h 190500"/>
              <a:gd name="connsiteX33" fmla="*/ 105356 w 190500"/>
              <a:gd name="connsiteY33" fmla="*/ 95250 h 190500"/>
              <a:gd name="connsiteX34" fmla="*/ 128876 w 190500"/>
              <a:gd name="connsiteY34" fmla="*/ 71726 h 190500"/>
              <a:gd name="connsiteX35" fmla="*/ 129568 w 190500"/>
              <a:gd name="connsiteY35" fmla="*/ 70925 h 190500"/>
              <a:gd name="connsiteX36" fmla="*/ 129636 w 190500"/>
              <a:gd name="connsiteY36" fmla="*/ 62518 h 190500"/>
              <a:gd name="connsiteX37" fmla="*/ 128876 w 190500"/>
              <a:gd name="connsiteY37" fmla="*/ 61624 h 190500"/>
              <a:gd name="connsiteX38" fmla="*/ 128075 w 190500"/>
              <a:gd name="connsiteY38" fmla="*/ 60932 h 190500"/>
              <a:gd name="connsiteX39" fmla="*/ 128876 w 190500"/>
              <a:gd name="connsiteY39" fmla="*/ 6162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8876" y="61624"/>
                </a:moveTo>
                <a:lnTo>
                  <a:pt x="128075" y="60932"/>
                </a:lnTo>
                <a:cubicBezTo>
                  <a:pt x="125589" y="59087"/>
                  <a:pt x="122177" y="59065"/>
                  <a:pt x="119668" y="60864"/>
                </a:cubicBezTo>
                <a:lnTo>
                  <a:pt x="118774" y="61624"/>
                </a:lnTo>
                <a:lnTo>
                  <a:pt x="95250" y="85144"/>
                </a:lnTo>
                <a:lnTo>
                  <a:pt x="71726" y="61624"/>
                </a:lnTo>
                <a:lnTo>
                  <a:pt x="70925" y="60932"/>
                </a:lnTo>
                <a:cubicBezTo>
                  <a:pt x="68439" y="59087"/>
                  <a:pt x="65027" y="59065"/>
                  <a:pt x="62518" y="60864"/>
                </a:cubicBezTo>
                <a:lnTo>
                  <a:pt x="61624" y="61624"/>
                </a:lnTo>
                <a:lnTo>
                  <a:pt x="60932" y="62425"/>
                </a:lnTo>
                <a:cubicBezTo>
                  <a:pt x="59087" y="64911"/>
                  <a:pt x="59065" y="68323"/>
                  <a:pt x="60864" y="70832"/>
                </a:cubicBezTo>
                <a:lnTo>
                  <a:pt x="61624" y="71726"/>
                </a:lnTo>
                <a:lnTo>
                  <a:pt x="85144" y="95250"/>
                </a:lnTo>
                <a:lnTo>
                  <a:pt x="61624" y="118774"/>
                </a:lnTo>
                <a:lnTo>
                  <a:pt x="60932" y="119575"/>
                </a:lnTo>
                <a:cubicBezTo>
                  <a:pt x="59087" y="122061"/>
                  <a:pt x="59065" y="125473"/>
                  <a:pt x="60864" y="127982"/>
                </a:cubicBezTo>
                <a:lnTo>
                  <a:pt x="61624" y="128876"/>
                </a:lnTo>
                <a:lnTo>
                  <a:pt x="62425" y="129568"/>
                </a:lnTo>
                <a:cubicBezTo>
                  <a:pt x="64911" y="131413"/>
                  <a:pt x="68323" y="131435"/>
                  <a:pt x="70832" y="129636"/>
                </a:cubicBezTo>
                <a:lnTo>
                  <a:pt x="71726" y="128876"/>
                </a:lnTo>
                <a:lnTo>
                  <a:pt x="95250" y="105356"/>
                </a:lnTo>
                <a:lnTo>
                  <a:pt x="118774" y="128876"/>
                </a:lnTo>
                <a:lnTo>
                  <a:pt x="119575" y="129568"/>
                </a:lnTo>
                <a:cubicBezTo>
                  <a:pt x="122061" y="131413"/>
                  <a:pt x="125473" y="131435"/>
                  <a:pt x="127982" y="129636"/>
                </a:cubicBezTo>
                <a:lnTo>
                  <a:pt x="128876" y="128876"/>
                </a:lnTo>
                <a:lnTo>
                  <a:pt x="129568" y="128075"/>
                </a:lnTo>
                <a:cubicBezTo>
                  <a:pt x="131413" y="125589"/>
                  <a:pt x="131435" y="122177"/>
                  <a:pt x="129636" y="119668"/>
                </a:cubicBezTo>
                <a:lnTo>
                  <a:pt x="128876" y="118774"/>
                </a:lnTo>
                <a:lnTo>
                  <a:pt x="105356" y="95250"/>
                </a:lnTo>
                <a:lnTo>
                  <a:pt x="128876" y="71726"/>
                </a:lnTo>
                <a:lnTo>
                  <a:pt x="129568" y="70925"/>
                </a:lnTo>
                <a:cubicBezTo>
                  <a:pt x="131413" y="68439"/>
                  <a:pt x="131435" y="65027"/>
                  <a:pt x="129636" y="62518"/>
                </a:cubicBezTo>
                <a:lnTo>
                  <a:pt x="128876" y="61624"/>
                </a:lnTo>
                <a:lnTo>
                  <a:pt x="128075" y="60932"/>
                </a:lnTo>
                <a:lnTo>
                  <a:pt x="128876" y="61624"/>
                </a:lnTo>
                <a:close/>
              </a:path>
            </a:pathLst>
          </a:custGeom>
          <a:gradFill flip="none" rotWithShape="1">
            <a:gsLst>
              <a:gs pos="8000">
                <a:srgbClr val="C03BC4"/>
              </a:gs>
              <a:gs pos="95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Graphic 66">
            <a:extLst>
              <a:ext uri="{FF2B5EF4-FFF2-40B4-BE49-F238E27FC236}">
                <a16:creationId xmlns:a16="http://schemas.microsoft.com/office/drawing/2014/main" id="{7E6471AF-784F-1440-90D3-58CFC3419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94022" y="7852923"/>
            <a:ext cx="111600" cy="111600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8876 w 190500"/>
              <a:gd name="connsiteY5" fmla="*/ 61624 h 190500"/>
              <a:gd name="connsiteX6" fmla="*/ 128075 w 190500"/>
              <a:gd name="connsiteY6" fmla="*/ 60932 h 190500"/>
              <a:gd name="connsiteX7" fmla="*/ 119668 w 190500"/>
              <a:gd name="connsiteY7" fmla="*/ 60864 h 190500"/>
              <a:gd name="connsiteX8" fmla="*/ 118774 w 190500"/>
              <a:gd name="connsiteY8" fmla="*/ 61624 h 190500"/>
              <a:gd name="connsiteX9" fmla="*/ 95250 w 190500"/>
              <a:gd name="connsiteY9" fmla="*/ 85144 h 190500"/>
              <a:gd name="connsiteX10" fmla="*/ 71726 w 190500"/>
              <a:gd name="connsiteY10" fmla="*/ 61624 h 190500"/>
              <a:gd name="connsiteX11" fmla="*/ 70925 w 190500"/>
              <a:gd name="connsiteY11" fmla="*/ 60932 h 190500"/>
              <a:gd name="connsiteX12" fmla="*/ 62518 w 190500"/>
              <a:gd name="connsiteY12" fmla="*/ 60864 h 190500"/>
              <a:gd name="connsiteX13" fmla="*/ 61624 w 190500"/>
              <a:gd name="connsiteY13" fmla="*/ 61624 h 190500"/>
              <a:gd name="connsiteX14" fmla="*/ 60932 w 190500"/>
              <a:gd name="connsiteY14" fmla="*/ 62425 h 190500"/>
              <a:gd name="connsiteX15" fmla="*/ 60864 w 190500"/>
              <a:gd name="connsiteY15" fmla="*/ 70832 h 190500"/>
              <a:gd name="connsiteX16" fmla="*/ 61624 w 190500"/>
              <a:gd name="connsiteY16" fmla="*/ 71726 h 190500"/>
              <a:gd name="connsiteX17" fmla="*/ 85144 w 190500"/>
              <a:gd name="connsiteY17" fmla="*/ 95250 h 190500"/>
              <a:gd name="connsiteX18" fmla="*/ 61624 w 190500"/>
              <a:gd name="connsiteY18" fmla="*/ 118774 h 190500"/>
              <a:gd name="connsiteX19" fmla="*/ 60932 w 190500"/>
              <a:gd name="connsiteY19" fmla="*/ 119575 h 190500"/>
              <a:gd name="connsiteX20" fmla="*/ 60864 w 190500"/>
              <a:gd name="connsiteY20" fmla="*/ 127982 h 190500"/>
              <a:gd name="connsiteX21" fmla="*/ 61624 w 190500"/>
              <a:gd name="connsiteY21" fmla="*/ 128876 h 190500"/>
              <a:gd name="connsiteX22" fmla="*/ 62425 w 190500"/>
              <a:gd name="connsiteY22" fmla="*/ 129568 h 190500"/>
              <a:gd name="connsiteX23" fmla="*/ 70832 w 190500"/>
              <a:gd name="connsiteY23" fmla="*/ 129636 h 190500"/>
              <a:gd name="connsiteX24" fmla="*/ 71726 w 190500"/>
              <a:gd name="connsiteY24" fmla="*/ 128876 h 190500"/>
              <a:gd name="connsiteX25" fmla="*/ 95250 w 190500"/>
              <a:gd name="connsiteY25" fmla="*/ 105356 h 190500"/>
              <a:gd name="connsiteX26" fmla="*/ 118774 w 190500"/>
              <a:gd name="connsiteY26" fmla="*/ 128876 h 190500"/>
              <a:gd name="connsiteX27" fmla="*/ 119575 w 190500"/>
              <a:gd name="connsiteY27" fmla="*/ 129568 h 190500"/>
              <a:gd name="connsiteX28" fmla="*/ 127982 w 190500"/>
              <a:gd name="connsiteY28" fmla="*/ 129636 h 190500"/>
              <a:gd name="connsiteX29" fmla="*/ 128876 w 190500"/>
              <a:gd name="connsiteY29" fmla="*/ 128876 h 190500"/>
              <a:gd name="connsiteX30" fmla="*/ 129568 w 190500"/>
              <a:gd name="connsiteY30" fmla="*/ 128075 h 190500"/>
              <a:gd name="connsiteX31" fmla="*/ 129636 w 190500"/>
              <a:gd name="connsiteY31" fmla="*/ 119668 h 190500"/>
              <a:gd name="connsiteX32" fmla="*/ 128876 w 190500"/>
              <a:gd name="connsiteY32" fmla="*/ 118774 h 190500"/>
              <a:gd name="connsiteX33" fmla="*/ 105356 w 190500"/>
              <a:gd name="connsiteY33" fmla="*/ 95250 h 190500"/>
              <a:gd name="connsiteX34" fmla="*/ 128876 w 190500"/>
              <a:gd name="connsiteY34" fmla="*/ 71726 h 190500"/>
              <a:gd name="connsiteX35" fmla="*/ 129568 w 190500"/>
              <a:gd name="connsiteY35" fmla="*/ 70925 h 190500"/>
              <a:gd name="connsiteX36" fmla="*/ 129636 w 190500"/>
              <a:gd name="connsiteY36" fmla="*/ 62518 h 190500"/>
              <a:gd name="connsiteX37" fmla="*/ 128876 w 190500"/>
              <a:gd name="connsiteY37" fmla="*/ 61624 h 190500"/>
              <a:gd name="connsiteX38" fmla="*/ 128075 w 190500"/>
              <a:gd name="connsiteY38" fmla="*/ 60932 h 190500"/>
              <a:gd name="connsiteX39" fmla="*/ 128876 w 190500"/>
              <a:gd name="connsiteY39" fmla="*/ 6162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8876" y="61624"/>
                </a:moveTo>
                <a:lnTo>
                  <a:pt x="128075" y="60932"/>
                </a:lnTo>
                <a:cubicBezTo>
                  <a:pt x="125589" y="59087"/>
                  <a:pt x="122177" y="59065"/>
                  <a:pt x="119668" y="60864"/>
                </a:cubicBezTo>
                <a:lnTo>
                  <a:pt x="118774" y="61624"/>
                </a:lnTo>
                <a:lnTo>
                  <a:pt x="95250" y="85144"/>
                </a:lnTo>
                <a:lnTo>
                  <a:pt x="71726" y="61624"/>
                </a:lnTo>
                <a:lnTo>
                  <a:pt x="70925" y="60932"/>
                </a:lnTo>
                <a:cubicBezTo>
                  <a:pt x="68439" y="59087"/>
                  <a:pt x="65027" y="59065"/>
                  <a:pt x="62518" y="60864"/>
                </a:cubicBezTo>
                <a:lnTo>
                  <a:pt x="61624" y="61624"/>
                </a:lnTo>
                <a:lnTo>
                  <a:pt x="60932" y="62425"/>
                </a:lnTo>
                <a:cubicBezTo>
                  <a:pt x="59087" y="64911"/>
                  <a:pt x="59065" y="68323"/>
                  <a:pt x="60864" y="70832"/>
                </a:cubicBezTo>
                <a:lnTo>
                  <a:pt x="61624" y="71726"/>
                </a:lnTo>
                <a:lnTo>
                  <a:pt x="85144" y="95250"/>
                </a:lnTo>
                <a:lnTo>
                  <a:pt x="61624" y="118774"/>
                </a:lnTo>
                <a:lnTo>
                  <a:pt x="60932" y="119575"/>
                </a:lnTo>
                <a:cubicBezTo>
                  <a:pt x="59087" y="122061"/>
                  <a:pt x="59065" y="125473"/>
                  <a:pt x="60864" y="127982"/>
                </a:cubicBezTo>
                <a:lnTo>
                  <a:pt x="61624" y="128876"/>
                </a:lnTo>
                <a:lnTo>
                  <a:pt x="62425" y="129568"/>
                </a:lnTo>
                <a:cubicBezTo>
                  <a:pt x="64911" y="131413"/>
                  <a:pt x="68323" y="131435"/>
                  <a:pt x="70832" y="129636"/>
                </a:cubicBezTo>
                <a:lnTo>
                  <a:pt x="71726" y="128876"/>
                </a:lnTo>
                <a:lnTo>
                  <a:pt x="95250" y="105356"/>
                </a:lnTo>
                <a:lnTo>
                  <a:pt x="118774" y="128876"/>
                </a:lnTo>
                <a:lnTo>
                  <a:pt x="119575" y="129568"/>
                </a:lnTo>
                <a:cubicBezTo>
                  <a:pt x="122061" y="131413"/>
                  <a:pt x="125473" y="131435"/>
                  <a:pt x="127982" y="129636"/>
                </a:cubicBezTo>
                <a:lnTo>
                  <a:pt x="128876" y="128876"/>
                </a:lnTo>
                <a:lnTo>
                  <a:pt x="129568" y="128075"/>
                </a:lnTo>
                <a:cubicBezTo>
                  <a:pt x="131413" y="125589"/>
                  <a:pt x="131435" y="122177"/>
                  <a:pt x="129636" y="119668"/>
                </a:cubicBezTo>
                <a:lnTo>
                  <a:pt x="128876" y="118774"/>
                </a:lnTo>
                <a:lnTo>
                  <a:pt x="105356" y="95250"/>
                </a:lnTo>
                <a:lnTo>
                  <a:pt x="128876" y="71726"/>
                </a:lnTo>
                <a:lnTo>
                  <a:pt x="129568" y="70925"/>
                </a:lnTo>
                <a:cubicBezTo>
                  <a:pt x="131413" y="68439"/>
                  <a:pt x="131435" y="65027"/>
                  <a:pt x="129636" y="62518"/>
                </a:cubicBezTo>
                <a:lnTo>
                  <a:pt x="128876" y="61624"/>
                </a:lnTo>
                <a:lnTo>
                  <a:pt x="128075" y="60932"/>
                </a:lnTo>
                <a:lnTo>
                  <a:pt x="128876" y="61624"/>
                </a:lnTo>
                <a:close/>
              </a:path>
            </a:pathLst>
          </a:custGeom>
          <a:gradFill flip="none" rotWithShape="1">
            <a:gsLst>
              <a:gs pos="8000">
                <a:srgbClr val="C03BC4"/>
              </a:gs>
              <a:gs pos="95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Graphic 66">
            <a:extLst>
              <a:ext uri="{FF2B5EF4-FFF2-40B4-BE49-F238E27FC236}">
                <a16:creationId xmlns:a16="http://schemas.microsoft.com/office/drawing/2014/main" id="{C0DFD3C3-AE58-F039-CDEC-2AA750679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3568244" y="7060751"/>
            <a:ext cx="111600" cy="111600"/>
          </a:xfrm>
          <a:custGeom>
            <a:avLst/>
            <a:gdLst>
              <a:gd name="connsiteX0" fmla="*/ 95250 w 190500"/>
              <a:gd name="connsiteY0" fmla="*/ 0 h 190500"/>
              <a:gd name="connsiteX1" fmla="*/ 190500 w 190500"/>
              <a:gd name="connsiteY1" fmla="*/ 95250 h 190500"/>
              <a:gd name="connsiteX2" fmla="*/ 95250 w 190500"/>
              <a:gd name="connsiteY2" fmla="*/ 190500 h 190500"/>
              <a:gd name="connsiteX3" fmla="*/ 0 w 190500"/>
              <a:gd name="connsiteY3" fmla="*/ 95250 h 190500"/>
              <a:gd name="connsiteX4" fmla="*/ 95250 w 190500"/>
              <a:gd name="connsiteY4" fmla="*/ 0 h 190500"/>
              <a:gd name="connsiteX5" fmla="*/ 128876 w 190500"/>
              <a:gd name="connsiteY5" fmla="*/ 61624 h 190500"/>
              <a:gd name="connsiteX6" fmla="*/ 128075 w 190500"/>
              <a:gd name="connsiteY6" fmla="*/ 60932 h 190500"/>
              <a:gd name="connsiteX7" fmla="*/ 119668 w 190500"/>
              <a:gd name="connsiteY7" fmla="*/ 60864 h 190500"/>
              <a:gd name="connsiteX8" fmla="*/ 118774 w 190500"/>
              <a:gd name="connsiteY8" fmla="*/ 61624 h 190500"/>
              <a:gd name="connsiteX9" fmla="*/ 95250 w 190500"/>
              <a:gd name="connsiteY9" fmla="*/ 85144 h 190500"/>
              <a:gd name="connsiteX10" fmla="*/ 71726 w 190500"/>
              <a:gd name="connsiteY10" fmla="*/ 61624 h 190500"/>
              <a:gd name="connsiteX11" fmla="*/ 70925 w 190500"/>
              <a:gd name="connsiteY11" fmla="*/ 60932 h 190500"/>
              <a:gd name="connsiteX12" fmla="*/ 62518 w 190500"/>
              <a:gd name="connsiteY12" fmla="*/ 60864 h 190500"/>
              <a:gd name="connsiteX13" fmla="*/ 61624 w 190500"/>
              <a:gd name="connsiteY13" fmla="*/ 61624 h 190500"/>
              <a:gd name="connsiteX14" fmla="*/ 60932 w 190500"/>
              <a:gd name="connsiteY14" fmla="*/ 62425 h 190500"/>
              <a:gd name="connsiteX15" fmla="*/ 60864 w 190500"/>
              <a:gd name="connsiteY15" fmla="*/ 70832 h 190500"/>
              <a:gd name="connsiteX16" fmla="*/ 61624 w 190500"/>
              <a:gd name="connsiteY16" fmla="*/ 71726 h 190500"/>
              <a:gd name="connsiteX17" fmla="*/ 85144 w 190500"/>
              <a:gd name="connsiteY17" fmla="*/ 95250 h 190500"/>
              <a:gd name="connsiteX18" fmla="*/ 61624 w 190500"/>
              <a:gd name="connsiteY18" fmla="*/ 118774 h 190500"/>
              <a:gd name="connsiteX19" fmla="*/ 60932 w 190500"/>
              <a:gd name="connsiteY19" fmla="*/ 119575 h 190500"/>
              <a:gd name="connsiteX20" fmla="*/ 60864 w 190500"/>
              <a:gd name="connsiteY20" fmla="*/ 127982 h 190500"/>
              <a:gd name="connsiteX21" fmla="*/ 61624 w 190500"/>
              <a:gd name="connsiteY21" fmla="*/ 128876 h 190500"/>
              <a:gd name="connsiteX22" fmla="*/ 62425 w 190500"/>
              <a:gd name="connsiteY22" fmla="*/ 129568 h 190500"/>
              <a:gd name="connsiteX23" fmla="*/ 70832 w 190500"/>
              <a:gd name="connsiteY23" fmla="*/ 129636 h 190500"/>
              <a:gd name="connsiteX24" fmla="*/ 71726 w 190500"/>
              <a:gd name="connsiteY24" fmla="*/ 128876 h 190500"/>
              <a:gd name="connsiteX25" fmla="*/ 95250 w 190500"/>
              <a:gd name="connsiteY25" fmla="*/ 105356 h 190500"/>
              <a:gd name="connsiteX26" fmla="*/ 118774 w 190500"/>
              <a:gd name="connsiteY26" fmla="*/ 128876 h 190500"/>
              <a:gd name="connsiteX27" fmla="*/ 119575 w 190500"/>
              <a:gd name="connsiteY27" fmla="*/ 129568 h 190500"/>
              <a:gd name="connsiteX28" fmla="*/ 127982 w 190500"/>
              <a:gd name="connsiteY28" fmla="*/ 129636 h 190500"/>
              <a:gd name="connsiteX29" fmla="*/ 128876 w 190500"/>
              <a:gd name="connsiteY29" fmla="*/ 128876 h 190500"/>
              <a:gd name="connsiteX30" fmla="*/ 129568 w 190500"/>
              <a:gd name="connsiteY30" fmla="*/ 128075 h 190500"/>
              <a:gd name="connsiteX31" fmla="*/ 129636 w 190500"/>
              <a:gd name="connsiteY31" fmla="*/ 119668 h 190500"/>
              <a:gd name="connsiteX32" fmla="*/ 128876 w 190500"/>
              <a:gd name="connsiteY32" fmla="*/ 118774 h 190500"/>
              <a:gd name="connsiteX33" fmla="*/ 105356 w 190500"/>
              <a:gd name="connsiteY33" fmla="*/ 95250 h 190500"/>
              <a:gd name="connsiteX34" fmla="*/ 128876 w 190500"/>
              <a:gd name="connsiteY34" fmla="*/ 71726 h 190500"/>
              <a:gd name="connsiteX35" fmla="*/ 129568 w 190500"/>
              <a:gd name="connsiteY35" fmla="*/ 70925 h 190500"/>
              <a:gd name="connsiteX36" fmla="*/ 129636 w 190500"/>
              <a:gd name="connsiteY36" fmla="*/ 62518 h 190500"/>
              <a:gd name="connsiteX37" fmla="*/ 128876 w 190500"/>
              <a:gd name="connsiteY37" fmla="*/ 61624 h 190500"/>
              <a:gd name="connsiteX38" fmla="*/ 128075 w 190500"/>
              <a:gd name="connsiteY38" fmla="*/ 60932 h 190500"/>
              <a:gd name="connsiteX39" fmla="*/ 128876 w 190500"/>
              <a:gd name="connsiteY39" fmla="*/ 61624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0500" h="190500">
                <a:moveTo>
                  <a:pt x="95250" y="0"/>
                </a:moveTo>
                <a:cubicBezTo>
                  <a:pt x="147855" y="0"/>
                  <a:pt x="190500" y="42645"/>
                  <a:pt x="190500" y="95250"/>
                </a:cubicBezTo>
                <a:cubicBezTo>
                  <a:pt x="190500" y="147855"/>
                  <a:pt x="147855" y="190500"/>
                  <a:pt x="95250" y="190500"/>
                </a:cubicBezTo>
                <a:cubicBezTo>
                  <a:pt x="42645" y="190500"/>
                  <a:pt x="0" y="147855"/>
                  <a:pt x="0" y="95250"/>
                </a:cubicBezTo>
                <a:cubicBezTo>
                  <a:pt x="0" y="42645"/>
                  <a:pt x="42645" y="0"/>
                  <a:pt x="95250" y="0"/>
                </a:cubicBezTo>
                <a:close/>
                <a:moveTo>
                  <a:pt x="128876" y="61624"/>
                </a:moveTo>
                <a:lnTo>
                  <a:pt x="128075" y="60932"/>
                </a:lnTo>
                <a:cubicBezTo>
                  <a:pt x="125589" y="59087"/>
                  <a:pt x="122177" y="59065"/>
                  <a:pt x="119668" y="60864"/>
                </a:cubicBezTo>
                <a:lnTo>
                  <a:pt x="118774" y="61624"/>
                </a:lnTo>
                <a:lnTo>
                  <a:pt x="95250" y="85144"/>
                </a:lnTo>
                <a:lnTo>
                  <a:pt x="71726" y="61624"/>
                </a:lnTo>
                <a:lnTo>
                  <a:pt x="70925" y="60932"/>
                </a:lnTo>
                <a:cubicBezTo>
                  <a:pt x="68439" y="59087"/>
                  <a:pt x="65027" y="59065"/>
                  <a:pt x="62518" y="60864"/>
                </a:cubicBezTo>
                <a:lnTo>
                  <a:pt x="61624" y="61624"/>
                </a:lnTo>
                <a:lnTo>
                  <a:pt x="60932" y="62425"/>
                </a:lnTo>
                <a:cubicBezTo>
                  <a:pt x="59087" y="64911"/>
                  <a:pt x="59065" y="68323"/>
                  <a:pt x="60864" y="70832"/>
                </a:cubicBezTo>
                <a:lnTo>
                  <a:pt x="61624" y="71726"/>
                </a:lnTo>
                <a:lnTo>
                  <a:pt x="85144" y="95250"/>
                </a:lnTo>
                <a:lnTo>
                  <a:pt x="61624" y="118774"/>
                </a:lnTo>
                <a:lnTo>
                  <a:pt x="60932" y="119575"/>
                </a:lnTo>
                <a:cubicBezTo>
                  <a:pt x="59087" y="122061"/>
                  <a:pt x="59065" y="125473"/>
                  <a:pt x="60864" y="127982"/>
                </a:cubicBezTo>
                <a:lnTo>
                  <a:pt x="61624" y="128876"/>
                </a:lnTo>
                <a:lnTo>
                  <a:pt x="62425" y="129568"/>
                </a:lnTo>
                <a:cubicBezTo>
                  <a:pt x="64911" y="131413"/>
                  <a:pt x="68323" y="131435"/>
                  <a:pt x="70832" y="129636"/>
                </a:cubicBezTo>
                <a:lnTo>
                  <a:pt x="71726" y="128876"/>
                </a:lnTo>
                <a:lnTo>
                  <a:pt x="95250" y="105356"/>
                </a:lnTo>
                <a:lnTo>
                  <a:pt x="118774" y="128876"/>
                </a:lnTo>
                <a:lnTo>
                  <a:pt x="119575" y="129568"/>
                </a:lnTo>
                <a:cubicBezTo>
                  <a:pt x="122061" y="131413"/>
                  <a:pt x="125473" y="131435"/>
                  <a:pt x="127982" y="129636"/>
                </a:cubicBezTo>
                <a:lnTo>
                  <a:pt x="128876" y="128876"/>
                </a:lnTo>
                <a:lnTo>
                  <a:pt x="129568" y="128075"/>
                </a:lnTo>
                <a:cubicBezTo>
                  <a:pt x="131413" y="125589"/>
                  <a:pt x="131435" y="122177"/>
                  <a:pt x="129636" y="119668"/>
                </a:cubicBezTo>
                <a:lnTo>
                  <a:pt x="128876" y="118774"/>
                </a:lnTo>
                <a:lnTo>
                  <a:pt x="105356" y="95250"/>
                </a:lnTo>
                <a:lnTo>
                  <a:pt x="128876" y="71726"/>
                </a:lnTo>
                <a:lnTo>
                  <a:pt x="129568" y="70925"/>
                </a:lnTo>
                <a:cubicBezTo>
                  <a:pt x="131413" y="68439"/>
                  <a:pt x="131435" y="65027"/>
                  <a:pt x="129636" y="62518"/>
                </a:cubicBezTo>
                <a:lnTo>
                  <a:pt x="128876" y="61624"/>
                </a:lnTo>
                <a:lnTo>
                  <a:pt x="128075" y="60932"/>
                </a:lnTo>
                <a:lnTo>
                  <a:pt x="128876" y="61624"/>
                </a:lnTo>
                <a:close/>
              </a:path>
            </a:pathLst>
          </a:custGeom>
          <a:gradFill flip="none" rotWithShape="1">
            <a:gsLst>
              <a:gs pos="8000">
                <a:srgbClr val="C03BC4"/>
              </a:gs>
              <a:gs pos="95000">
                <a:srgbClr val="F4364C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9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Theme Colors Light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2.potx" id="{9DE343BB-684C-4E39-9ABE-CA20EBB6B8E9}" vid="{9935AA06-83FC-4F49-986F-263BF3DDCC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Light Orange">
      <a:srgbClr val="FF9349"/>
    </a:custClr>
    <a:custClr name="Light Yellow">
      <a:srgbClr val="FEF000"/>
    </a:custClr>
    <a:custClr name="Light Green">
      <a:srgbClr val="9BF00B"/>
    </a:custClr>
    <a:custClr name="Light Teal">
      <a:srgbClr val="30E5D0"/>
    </a:custClr>
    <a:custClr name="Light Blue">
      <a:srgbClr val="50E6FF"/>
    </a:custClr>
    <a:custClr name="Light Purple">
      <a:srgbClr val="D59DFF"/>
    </a:custClr>
    <a:custClr name="White">
      <a:srgbClr val="FFFFFF"/>
    </a:custClr>
    <a:custClr name="Extra Light Gray">
      <a:srgbClr val="F2F2F2"/>
    </a:custClr>
    <a:custClr name="Light Gray">
      <a:srgbClr val="E6E6E6"/>
    </a:custClr>
    <a:custClr name="Gray">
      <a:srgbClr val="D2D2D2"/>
    </a:custClr>
    <a:custClr name="Orange">
      <a:srgbClr val="D83B01"/>
    </a:custClr>
    <a:custClr name="Yellow">
      <a:srgbClr val="FFB900"/>
    </a:custClr>
    <a:custClr name="Green">
      <a:srgbClr val="107C10"/>
    </a:custClr>
    <a:custClr name="Teal">
      <a:srgbClr val="008575"/>
    </a:custClr>
    <a:custClr name="Blue">
      <a:srgbClr val="0078D4"/>
    </a:custClr>
    <a:custClr name="Purple">
      <a:srgbClr val="8661C5"/>
    </a:custClr>
    <a:custClr name="Mid Gray">
      <a:srgbClr val="737373"/>
    </a:custClr>
    <a:custClr name="Dark Gray">
      <a:srgbClr val="505050"/>
    </a:custClr>
    <a:custClr name="Extra Dark Gray">
      <a:srgbClr val="2F2F2F"/>
    </a:custClr>
    <a:custClr name="Rick Black">
      <a:srgbClr val="000000"/>
    </a:custClr>
    <a:custClr name="Dark Orange">
      <a:srgbClr val="6B2929"/>
    </a:custClr>
    <a:custClr name="Dark Yellow">
      <a:srgbClr val="6A4B16"/>
    </a:custClr>
    <a:custClr name="Dark Green">
      <a:srgbClr val="054B16"/>
    </a:custClr>
    <a:custClr name="Dark Teal">
      <a:srgbClr val="274B47"/>
    </a:custClr>
    <a:custClr name="Dark Blue">
      <a:srgbClr val="243A5E"/>
    </a:custClr>
    <a:custClr name="Dark Purple">
      <a:srgbClr val="3B2E58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Light Orange">
      <a:srgbClr val="FF9349"/>
    </a:custClr>
    <a:custClr name="Light Yellow">
      <a:srgbClr val="FEF000"/>
    </a:custClr>
    <a:custClr name="Light Green">
      <a:srgbClr val="9BF00B"/>
    </a:custClr>
    <a:custClr name="Light Teal">
      <a:srgbClr val="30E5D0"/>
    </a:custClr>
    <a:custClr name="Light Blue">
      <a:srgbClr val="50E6FF"/>
    </a:custClr>
    <a:custClr name="Light Purple">
      <a:srgbClr val="D59DFF"/>
    </a:custClr>
    <a:custClr name="White">
      <a:srgbClr val="FFFFFF"/>
    </a:custClr>
    <a:custClr name="Extra Light Gray">
      <a:srgbClr val="F2F2F2"/>
    </a:custClr>
    <a:custClr name="Light Gray">
      <a:srgbClr val="E6E6E6"/>
    </a:custClr>
    <a:custClr name="Gray">
      <a:srgbClr val="D2D2D2"/>
    </a:custClr>
    <a:custClr name="Orange">
      <a:srgbClr val="D83B01"/>
    </a:custClr>
    <a:custClr name="Yellow">
      <a:srgbClr val="FFB900"/>
    </a:custClr>
    <a:custClr name="Green">
      <a:srgbClr val="107C10"/>
    </a:custClr>
    <a:custClr name="Teal">
      <a:srgbClr val="008575"/>
    </a:custClr>
    <a:custClr name="Blue">
      <a:srgbClr val="0078D4"/>
    </a:custClr>
    <a:custClr name="Purple">
      <a:srgbClr val="8661C5"/>
    </a:custClr>
    <a:custClr name="Mid Gray">
      <a:srgbClr val="737373"/>
    </a:custClr>
    <a:custClr name="Dark Gray">
      <a:srgbClr val="505050"/>
    </a:custClr>
    <a:custClr name="Extra Dark Gray">
      <a:srgbClr val="2F2F2F"/>
    </a:custClr>
    <a:custClr name="Rick Black">
      <a:srgbClr val="000000"/>
    </a:custClr>
    <a:custClr name="Dark Orange">
      <a:srgbClr val="6B2929"/>
    </a:custClr>
    <a:custClr name="Dark Yellow">
      <a:srgbClr val="6A4B16"/>
    </a:custClr>
    <a:custClr name="Dark Green">
      <a:srgbClr val="054B16"/>
    </a:custClr>
    <a:custClr name="Dark Teal">
      <a:srgbClr val="274B47"/>
    </a:custClr>
    <a:custClr name="Dark Blue">
      <a:srgbClr val="243A5E"/>
    </a:custClr>
    <a:custClr name="Dark Purple">
      <a:srgbClr val="3B2E58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B4D63BEF6CE74A98DE71B79A4EFA2E" ma:contentTypeVersion="19" ma:contentTypeDescription="Create a new document." ma:contentTypeScope="" ma:versionID="5aadf01704b9abe3a5dd09e02dc858b7">
  <xsd:schema xmlns:xsd="http://www.w3.org/2001/XMLSchema" xmlns:xs="http://www.w3.org/2001/XMLSchema" xmlns:p="http://schemas.microsoft.com/office/2006/metadata/properties" xmlns:ns1="http://schemas.microsoft.com/sharepoint/v3" xmlns:ns2="324d2b90-11f2-4fdf-990a-54fa46247cf8" xmlns:ns3="b817b00b-f121-400f-976b-40959b1c7d14" targetNamespace="http://schemas.microsoft.com/office/2006/metadata/properties" ma:root="true" ma:fieldsID="1d896cbaba30812cad4c981f5db86b71" ns1:_="" ns2:_="" ns3:_="">
    <xsd:import namespace="http://schemas.microsoft.com/sharepoint/v3"/>
    <xsd:import namespace="324d2b90-11f2-4fdf-990a-54fa46247cf8"/>
    <xsd:import namespace="b817b00b-f121-400f-976b-40959b1c7d1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CpostID" minOccurs="0"/>
                <xsd:element ref="ns2:MCpostdate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d2b90-11f2-4fdf-990a-54fa46247cf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CpostID" ma:index="24" nillable="true" ma:displayName="MC post ID" ma:format="Dropdown" ma:internalName="MCpostID">
      <xsd:simpleType>
        <xsd:restriction base="dms:Text">
          <xsd:maxLength value="255"/>
        </xsd:restriction>
      </xsd:simpleType>
    </xsd:element>
    <xsd:element name="MCpostdate" ma:index="25" nillable="true" ma:displayName="MC post date " ma:format="Dropdown" ma:internalName="MCpostdate">
      <xsd:simpleType>
        <xsd:restriction base="dms:Text">
          <xsd:maxLength value="255"/>
        </xsd:restriction>
      </xsd:simpleType>
    </xsd:element>
    <xsd:element name="Recipients" ma:index="26" nillable="true" ma:displayName="Recipients " ma:format="Dropdown" ma:internalName="Recipi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17b00b-f121-400f-976b-40959b1c7d14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2642221-0cbc-45a0-a534-f2e154e1d76e}" ma:internalName="TaxCatchAll" ma:showField="CatchAllData" ma:web="b817b00b-f121-400f-976b-40959b1c7d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24d2b90-11f2-4fdf-990a-54fa46247cf8">
      <Terms xmlns="http://schemas.microsoft.com/office/infopath/2007/PartnerControls"/>
    </lcf76f155ced4ddcb4097134ff3c332f>
    <TaxCatchAll xmlns="b817b00b-f121-400f-976b-40959b1c7d14" xsi:nil="true"/>
    <SharedWithUsers xmlns="b817b00b-f121-400f-976b-40959b1c7d14">
      <UserInfo>
        <DisplayName>Elaine Q. Chang</DisplayName>
        <AccountId>332</AccountId>
        <AccountType/>
      </UserInfo>
      <UserInfo>
        <DisplayName>Steve Clayton</DisplayName>
        <AccountId>3528</AccountId>
        <AccountType/>
      </UserInfo>
      <UserInfo>
        <DisplayName>Kevin Sherman</DisplayName>
        <AccountId>20</AccountId>
        <AccountType/>
      </UserInfo>
      <UserInfo>
        <DisplayName>Katie Oakes Stevens</DisplayName>
        <AccountId>325</AccountId>
        <AccountType/>
      </UserInfo>
      <UserInfo>
        <DisplayName>Amanda Flanders</DisplayName>
        <AccountId>3595</AccountId>
        <AccountType/>
      </UserInfo>
      <UserInfo>
        <DisplayName>Cathy Westman</DisplayName>
        <AccountId>3596</AccountId>
        <AccountType/>
      </UserInfo>
      <UserInfo>
        <DisplayName>John Christensen</DisplayName>
        <AccountId>3597</AccountId>
        <AccountType/>
      </UserInfo>
      <UserInfo>
        <DisplayName>Nima Desai</DisplayName>
        <AccountId>3598</AccountId>
        <AccountType/>
      </UserInfo>
      <UserInfo>
        <DisplayName>Bonnie Cowan</DisplayName>
        <AccountId>3531</AccountId>
        <AccountType/>
      </UserInfo>
      <UserInfo>
        <DisplayName>Jim Barber (HE/HIM/HIS)</DisplayName>
        <AccountId>3572</AccountId>
        <AccountType/>
      </UserInfo>
      <UserInfo>
        <DisplayName>Neto Neumann, Silvia Helena, Vodafone Group</DisplayName>
        <AccountId>3607</AccountId>
        <AccountType/>
      </UserInfo>
      <UserInfo>
        <DisplayName>Andrea Fogel</DisplayName>
        <AccountId>2750</AccountId>
        <AccountType/>
      </UserInfo>
      <UserInfo>
        <DisplayName>TJ Devine</DisplayName>
        <AccountId>21</AccountId>
        <AccountType/>
      </UserInfo>
      <UserInfo>
        <DisplayName>Cynthia Johnson</DisplayName>
        <AccountId>389</AccountId>
        <AccountType/>
      </UserInfo>
      <UserInfo>
        <DisplayName>Mariana Prudencio</DisplayName>
        <AccountId>122</AccountId>
        <AccountType/>
      </UserInfo>
      <UserInfo>
        <DisplayName>Nydia Cavazos</DisplayName>
        <AccountId>1345</AccountId>
        <AccountType/>
      </UserInfo>
      <UserInfo>
        <DisplayName>Charis Bobkov</DisplayName>
        <AccountId>3617</AccountId>
        <AccountType/>
      </UserInfo>
      <UserInfo>
        <DisplayName>Nicole Lew</DisplayName>
        <AccountId>3201</AccountId>
        <AccountType/>
      </UserInfo>
      <UserInfo>
        <DisplayName>Rajmohan Rajagopalan</DisplayName>
        <AccountId>3253</AccountId>
        <AccountType/>
      </UserInfo>
      <UserInfo>
        <DisplayName>Bryan Wofford</DisplayName>
        <AccountId>2954</AccountId>
        <AccountType/>
      </UserInfo>
      <UserInfo>
        <DisplayName>Justin Preston</DisplayName>
        <AccountId>3646</AccountId>
        <AccountType/>
      </UserInfo>
      <UserInfo>
        <DisplayName>Henry Tea</DisplayName>
        <AccountId>3246</AccountId>
        <AccountType/>
      </UserInfo>
      <UserInfo>
        <DisplayName>Ben Powell</DisplayName>
        <AccountId>3211</AccountId>
        <AccountType/>
      </UserInfo>
      <UserInfo>
        <DisplayName>Matt Hall</DisplayName>
        <AccountId>3654</AccountId>
        <AccountType/>
      </UserInfo>
      <UserInfo>
        <DisplayName>Diana Pallais</DisplayName>
        <AccountId>3573</AccountId>
        <AccountType/>
      </UserInfo>
      <UserInfo>
        <DisplayName>Jesús Barrera Ramos</DisplayName>
        <AccountId>3644</AccountId>
        <AccountType/>
      </UserInfo>
      <UserInfo>
        <DisplayName>Tricia Gill</DisplayName>
        <AccountId>2360</AccountId>
        <AccountType/>
      </UserInfo>
      <UserInfo>
        <DisplayName>Gino Sega</DisplayName>
        <AccountId>3215</AccountId>
        <AccountType/>
      </UserInfo>
      <UserInfo>
        <DisplayName>Alyson Ginesta</DisplayName>
        <AccountId>9</AccountId>
        <AccountType/>
      </UserInfo>
      <UserInfo>
        <DisplayName>Kapil Tundwal</DisplayName>
        <AccountId>3682</AccountId>
        <AccountType/>
      </UserInfo>
      <UserInfo>
        <DisplayName>Swati Kaul</DisplayName>
        <AccountId>3683</AccountId>
        <AccountType/>
      </UserInfo>
      <UserInfo>
        <DisplayName>John Martin (E+D SKILLING)</DisplayName>
        <AccountId>3687</AccountId>
        <AccountType/>
      </UserInfo>
      <UserInfo>
        <DisplayName>Rui Hu</DisplayName>
        <AccountId>3492</AccountId>
        <AccountType/>
      </UserInfo>
      <UserInfo>
        <DisplayName>Seoyoung Kim</DisplayName>
        <AccountId>3303</AccountId>
        <AccountType/>
      </UserInfo>
      <UserInfo>
        <DisplayName>Denise Vangel (BENJAMIN)</DisplayName>
        <AccountId>3672</AccountId>
        <AccountType/>
      </UserInfo>
      <UserInfo>
        <DisplayName>Jackie Tidwell</DisplayName>
        <AccountId>3766</AccountId>
        <AccountType/>
      </UserInfo>
      <UserInfo>
        <DisplayName>Ying Hao</DisplayName>
        <AccountId>891</AccountId>
        <AccountType/>
      </UserInfo>
      <UserInfo>
        <DisplayName>Kristi Torgrimson</DisplayName>
        <AccountId>3765</AccountId>
        <AccountType/>
      </UserInfo>
      <UserInfo>
        <DisplayName>Allie Thompson (Wieczorek)</DisplayName>
        <AccountId>377</AccountId>
        <AccountType/>
      </UserInfo>
      <UserInfo>
        <DisplayName>Sandhya Shahdeo</DisplayName>
        <AccountId>3764</AccountId>
        <AccountType/>
      </UserInfo>
    </SharedWithUsers>
    <MCpostdate xmlns="324d2b90-11f2-4fdf-990a-54fa46247cf8" xsi:nil="true"/>
    <Recipients xmlns="324d2b90-11f2-4fdf-990a-54fa46247cf8" xsi:nil="true"/>
    <MCpostID xmlns="324d2b90-11f2-4fdf-990a-54fa46247cf8" xsi:nil="true"/>
  </documentManagement>
</p:properties>
</file>

<file path=customXml/itemProps1.xml><?xml version="1.0" encoding="utf-8"?>
<ds:datastoreItem xmlns:ds="http://schemas.openxmlformats.org/officeDocument/2006/customXml" ds:itemID="{122EE7AF-8B79-4D7B-B9A6-F7071EFC5A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4d2b90-11f2-4fdf-990a-54fa46247cf8"/>
    <ds:schemaRef ds:uri="b817b00b-f121-400f-976b-40959b1c7d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90F116-B58F-4255-B05B-DA3808E0E5C6}">
  <ds:schemaRefs>
    <ds:schemaRef ds:uri="324d2b90-11f2-4fdf-990a-54fa46247cf8"/>
    <ds:schemaRef ds:uri="b817b00b-f121-400f-976b-40959b1c7d14"/>
    <ds:schemaRef ds:uri="http://schemas.microsoft.com/sharepoint/v3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Light 16x9</Template>
  <TotalTime>2</TotalTime>
  <Words>408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Segoe UI</vt:lpstr>
      <vt:lpstr>Segoe UI Light</vt:lpstr>
      <vt:lpstr>Segoe UI Semibold</vt:lpstr>
      <vt:lpstr>Wingdings</vt:lpstr>
      <vt:lpstr>Light 16x9</vt:lpstr>
      <vt:lpstr>PowerPoint Presentation</vt:lpstr>
    </vt:vector>
  </TitlesOfParts>
  <Manager>&lt;Comms manager name here&gt;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&lt;Event name&gt;</dc:subject>
  <dc:creator/>
  <cp:keywords/>
  <dc:description/>
  <cp:lastModifiedBy>Jessie Hwang</cp:lastModifiedBy>
  <cp:revision>10</cp:revision>
  <cp:lastPrinted>2023-02-15T20:48:24Z</cp:lastPrinted>
  <dcterms:created xsi:type="dcterms:W3CDTF">2023-09-18T14:10:10Z</dcterms:created>
  <dcterms:modified xsi:type="dcterms:W3CDTF">2024-09-16T06:02:48Z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0x010100CAB4D63BEF6CE74A98DE71B79A4EFA2E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Ref">
    <vt:lpwstr>https://api.informationprotection.azure.com/api/72f988bf-86f1-41af-91ab-2d7cd011db47</vt:lpwstr>
  </property>
  <property fmtid="{D5CDD505-2E9C-101B-9397-08002B2CF9AE}" pid="14" name="MSIP_Label_f42aa342-8706-4288-bd11-ebb85995028c_SetDate">
    <vt:lpwstr>2017-08-29T14:27:20.8568347-07:00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Extended_MSFT_Method">
    <vt:lpwstr>Automatic</vt:lpwstr>
  </property>
  <property fmtid="{D5CDD505-2E9C-101B-9397-08002B2CF9AE}" pid="17" name="Sensitivity">
    <vt:lpwstr>General</vt:lpwstr>
  </property>
  <property fmtid="{D5CDD505-2E9C-101B-9397-08002B2CF9AE}" pid="18" name="j7ed6b1749d644c580569ee38d7710d7">
    <vt:lpwstr/>
  </property>
  <property fmtid="{D5CDD505-2E9C-101B-9397-08002B2CF9AE}" pid="19" name="e93e2550f0ac4199ae3cf1406d72085e">
    <vt:lpwstr/>
  </property>
  <property fmtid="{D5CDD505-2E9C-101B-9397-08002B2CF9AE}" pid="20" name="o92d4232daec467abb08246282070aa9">
    <vt:lpwstr/>
  </property>
  <property fmtid="{D5CDD505-2E9C-101B-9397-08002B2CF9AE}" pid="21" name="bc8cca776fa8455c8c00307ee3c527ad">
    <vt:lpwstr/>
  </property>
  <property fmtid="{D5CDD505-2E9C-101B-9397-08002B2CF9AE}" pid="22" name="_dlc_DocIdItemGuid">
    <vt:lpwstr>4230617f-e31b-4f22-8a5a-7761a22ded76</vt:lpwstr>
  </property>
  <property fmtid="{D5CDD505-2E9C-101B-9397-08002B2CF9AE}" pid="23" name="o1dbacbd0e564fc293d11b6c4775302e">
    <vt:lpwstr/>
  </property>
  <property fmtid="{D5CDD505-2E9C-101B-9397-08002B2CF9AE}" pid="24" name="MediaServiceImageTags">
    <vt:lpwstr/>
  </property>
  <property fmtid="{D5CDD505-2E9C-101B-9397-08002B2CF9AE}" pid="25" name="epPlatforms">
    <vt:lpwstr/>
  </property>
</Properties>
</file>