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6.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7.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8.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6" r:id="rId5"/>
    <p:sldMasterId id="2147483748" r:id="rId6"/>
    <p:sldMasterId id="2147483806" r:id="rId7"/>
    <p:sldMasterId id="2147484140" r:id="rId8"/>
    <p:sldMasterId id="2147484177" r:id="rId9"/>
    <p:sldMasterId id="2147484257" r:id="rId10"/>
    <p:sldMasterId id="2147484269" r:id="rId11"/>
    <p:sldMasterId id="2147484297" r:id="rId12"/>
  </p:sldMasterIdLst>
  <p:notesMasterIdLst>
    <p:notesMasterId r:id="rId34"/>
  </p:notesMasterIdLst>
  <p:sldIdLst>
    <p:sldId id="256" r:id="rId13"/>
    <p:sldId id="400" r:id="rId14"/>
    <p:sldId id="414" r:id="rId15"/>
    <p:sldId id="2147482509" r:id="rId16"/>
    <p:sldId id="2147482501" r:id="rId17"/>
    <p:sldId id="2147483646" r:id="rId18"/>
    <p:sldId id="2147481815" r:id="rId19"/>
    <p:sldId id="257" r:id="rId20"/>
    <p:sldId id="2147483647" r:id="rId21"/>
    <p:sldId id="258" r:id="rId22"/>
    <p:sldId id="259" r:id="rId23"/>
    <p:sldId id="2147479568" r:id="rId24"/>
    <p:sldId id="2147479569" r:id="rId25"/>
    <p:sldId id="2147479573" r:id="rId26"/>
    <p:sldId id="2147479570" r:id="rId27"/>
    <p:sldId id="2147479571" r:id="rId28"/>
    <p:sldId id="2147482512" r:id="rId29"/>
    <p:sldId id="2147479574" r:id="rId30"/>
    <p:sldId id="2147479575" r:id="rId31"/>
    <p:sldId id="2147479588" r:id="rId32"/>
    <p:sldId id="214747958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of Copilot Chat GCC" id="{B85AEDD4-689B-4C98-8BBD-23DF2D3B090C}">
          <p14:sldIdLst>
            <p14:sldId id="256"/>
            <p14:sldId id="400"/>
            <p14:sldId id="414"/>
            <p14:sldId id="2147482509"/>
            <p14:sldId id="2147482501"/>
            <p14:sldId id="2147483646"/>
          </p14:sldIdLst>
        </p14:section>
        <p14:section name="IT Set up and Controls" id="{E2641822-301F-4805-8B29-867BAEF40B6F}">
          <p14:sldIdLst>
            <p14:sldId id="2147481815"/>
            <p14:sldId id="257"/>
            <p14:sldId id="2147483647"/>
            <p14:sldId id="258"/>
          </p14:sldIdLst>
        </p14:section>
        <p14:section name="End User Training" id="{025F37B3-22E4-460E-9357-EA8D7AF9F159}">
          <p14:sldIdLst>
            <p14:sldId id="259"/>
            <p14:sldId id="2147479568"/>
            <p14:sldId id="2147479569"/>
            <p14:sldId id="2147479573"/>
            <p14:sldId id="2147479570"/>
            <p14:sldId id="2147479571"/>
            <p14:sldId id="2147482512"/>
            <p14:sldId id="2147479574"/>
            <p14:sldId id="2147479575"/>
            <p14:sldId id="2147479588"/>
            <p14:sldId id="2147479586"/>
          </p14:sldIdLst>
        </p14:section>
        <p14:section name="Appendix" id="{2C372595-1D1F-45B9-B681-DD85F80B50A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30" autoAdjust="0"/>
    <p:restoredTop sz="95844" autoAdjust="0"/>
  </p:normalViewPr>
  <p:slideViewPr>
    <p:cSldViewPr snapToGrid="0">
      <p:cViewPr varScale="1">
        <p:scale>
          <a:sx n="97" d="100"/>
          <a:sy n="97" d="100"/>
        </p:scale>
        <p:origin x="864" y="2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57D74-7D2E-4AF8-BFB9-651AA46F35D8}" type="datetimeFigureOut">
              <a:rPr lang="en-US" smtClean="0"/>
              <a:t>5/8/2025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62EF01-1E90-4D30-BB28-C5767BE17217}" type="slidenum">
              <a:rPr lang="en-US" smtClean="0"/>
              <a:t>‹#›</a:t>
            </a:fld>
            <a:endParaRPr lang="en-US"/>
          </a:p>
        </p:txBody>
      </p:sp>
    </p:spTree>
    <p:extLst>
      <p:ext uri="{BB962C8B-B14F-4D97-AF65-F5344CB8AC3E}">
        <p14:creationId xmlns:p14="http://schemas.microsoft.com/office/powerpoint/2010/main" val="1068311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62EF01-1E90-4D30-BB28-C5767BE17217}" type="slidenum">
              <a:rPr lang="en-US" smtClean="0"/>
              <a:t>1</a:t>
            </a:fld>
            <a:endParaRPr lang="en-US"/>
          </a:p>
        </p:txBody>
      </p:sp>
    </p:spTree>
    <p:extLst>
      <p:ext uri="{BB962C8B-B14F-4D97-AF65-F5344CB8AC3E}">
        <p14:creationId xmlns:p14="http://schemas.microsoft.com/office/powerpoint/2010/main" val="2120983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2000D-940B-564C-79F9-DDDCA8FD7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EBB92C-517B-24A1-772D-57F28958AAEE}"/>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8577490F-3FC6-A6C1-7E36-79FA7696AE8C}"/>
              </a:ext>
            </a:extLst>
          </p:cNvPr>
          <p:cNvSpPr>
            <a:spLocks noGrp="1"/>
          </p:cNvSpPr>
          <p:nvPr>
            <p:ph type="body" idx="1"/>
          </p:nvPr>
        </p:nvSpPr>
        <p:spPr/>
        <p:txBody>
          <a:bodyPr/>
          <a:lstStyle/>
          <a:p>
            <a:pPr>
              <a:lnSpc>
                <a:spcPct val="107000"/>
              </a:lnSpc>
              <a:spcAft>
                <a:spcPts val="800"/>
              </a:spcAft>
            </a:pPr>
            <a:endParaRPr lang="en-US" sz="850">
              <a:cs typeface="Segoe Sans Display" pitchFamily="2" charset="0"/>
            </a:endParaRPr>
          </a:p>
        </p:txBody>
      </p:sp>
      <p:sp>
        <p:nvSpPr>
          <p:cNvPr id="4" name="Slide Number Placeholder 3">
            <a:extLst>
              <a:ext uri="{FF2B5EF4-FFF2-40B4-BE49-F238E27FC236}">
                <a16:creationId xmlns:a16="http://schemas.microsoft.com/office/drawing/2014/main" id="{2C9C736D-12AD-8B02-B808-3BE9DFB003CE}"/>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202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lnSpc>
                <a:spcPts val="1500"/>
              </a:lnSpc>
              <a:buNone/>
            </a:pPr>
            <a:r>
              <a:rPr lang="en-US" b="0" i="0">
                <a:solidFill>
                  <a:srgbClr val="232330"/>
                </a:solidFill>
                <a:effectLst/>
                <a:latin typeface="Segoe UI" panose="020B0502040204020203" pitchFamily="34" charset="0"/>
              </a:rPr>
              <a:t>Yes, there are Copilots everywhere.</a:t>
            </a:r>
            <a:endParaRPr lang="en-US" b="0" i="0">
              <a:solidFill>
                <a:srgbClr val="232330"/>
              </a:solidFill>
              <a:effectLst/>
              <a:latin typeface="Segoe UI" panose="020B0502040204020203" pitchFamily="34" charset="0"/>
              <a:sym typeface="Wingdings" panose="05000000000000000000" pitchFamily="2" charset="2"/>
            </a:endParaRPr>
          </a:p>
          <a:p>
            <a:pPr algn="l" latinLnBrk="0">
              <a:lnSpc>
                <a:spcPts val="1500"/>
              </a:lnSpc>
              <a:buNone/>
            </a:pPr>
            <a:endParaRPr lang="en-US" b="0" i="0">
              <a:solidFill>
                <a:srgbClr val="232330"/>
              </a:solidFill>
              <a:effectLst/>
              <a:latin typeface="Segoe UI" panose="020B0502040204020203" pitchFamily="34" charset="0"/>
              <a:sym typeface="Wingdings" panose="05000000000000000000" pitchFamily="2" charset="2"/>
            </a:endParaRPr>
          </a:p>
          <a:p>
            <a:pPr algn="l" latinLnBrk="0">
              <a:lnSpc>
                <a:spcPts val="1500"/>
              </a:lnSpc>
              <a:buNone/>
            </a:pPr>
            <a:r>
              <a:rPr lang="en-US" b="0" i="0">
                <a:solidFill>
                  <a:srgbClr val="232330"/>
                </a:solidFill>
                <a:effectLst/>
                <a:latin typeface="Segoe UI" panose="020B0502040204020203" pitchFamily="34" charset="0"/>
                <a:sym typeface="Wingdings" panose="05000000000000000000" pitchFamily="2" charset="2"/>
              </a:rPr>
              <a:t>We </a:t>
            </a:r>
            <a:r>
              <a:rPr lang="en-US" b="0" i="0">
                <a:solidFill>
                  <a:srgbClr val="232330"/>
                </a:solidFill>
                <a:effectLst/>
                <a:latin typeface="Segoe UI" panose="020B0502040204020203" pitchFamily="34" charset="0"/>
              </a:rPr>
              <a:t>understand it may get confusing sometimes when we're talking about some different Copilots.</a:t>
            </a:r>
          </a:p>
          <a:p>
            <a:pPr algn="l" latinLnBrk="0">
              <a:lnSpc>
                <a:spcPts val="1500"/>
              </a:lnSpc>
              <a:buNone/>
            </a:pPr>
            <a:endParaRPr lang="en-US" b="0" i="0">
              <a:solidFill>
                <a:srgbClr val="232330"/>
              </a:solidFill>
              <a:effectLst/>
              <a:latin typeface="Segoe UI" panose="020B0502040204020203" pitchFamily="34" charset="0"/>
            </a:endParaRPr>
          </a:p>
          <a:p>
            <a:pPr algn="l" latinLnBrk="0">
              <a:lnSpc>
                <a:spcPts val="1500"/>
              </a:lnSpc>
              <a:buNone/>
            </a:pPr>
            <a:r>
              <a:rPr lang="en-US" b="0" i="0">
                <a:solidFill>
                  <a:srgbClr val="232330"/>
                </a:solidFill>
                <a:effectLst/>
                <a:latin typeface="Segoe UI" panose="020B0502040204020203" pitchFamily="34" charset="0"/>
              </a:rPr>
              <a:t>Let’s Talk about the differences.</a:t>
            </a:r>
          </a:p>
          <a:p>
            <a:pPr algn="l" latinLnBrk="0">
              <a:lnSpc>
                <a:spcPts val="1500"/>
              </a:lnSpc>
              <a:buNone/>
            </a:pPr>
            <a:endParaRPr lang="en-US" b="0" i="0">
              <a:solidFill>
                <a:srgbClr val="232330"/>
              </a:solidFill>
              <a:effectLst/>
              <a:latin typeface="Segoe UI" panose="020B0502040204020203" pitchFamily="34" charset="0"/>
            </a:endParaRPr>
          </a:p>
          <a:p>
            <a:pPr algn="l" latinLnBrk="0">
              <a:lnSpc>
                <a:spcPts val="1500"/>
              </a:lnSpc>
              <a:buNone/>
            </a:pPr>
            <a:r>
              <a:rPr lang="en-US" b="0" i="0">
                <a:solidFill>
                  <a:srgbClr val="232330"/>
                </a:solidFill>
                <a:effectLst/>
                <a:latin typeface="Segoe UI" panose="020B0502040204020203" pitchFamily="34" charset="0"/>
              </a:rPr>
              <a:t>We start with Copilot Personal and this is available for everyone.</a:t>
            </a:r>
          </a:p>
          <a:p>
            <a:pPr algn="l" latinLnBrk="0">
              <a:lnSpc>
                <a:spcPts val="1500"/>
              </a:lnSpc>
              <a:buNone/>
            </a:pPr>
            <a:r>
              <a:rPr lang="en-US" b="0" i="0">
                <a:solidFill>
                  <a:srgbClr val="232330"/>
                </a:solidFill>
                <a:effectLst/>
                <a:latin typeface="Segoe UI" panose="020B0502040204020203" pitchFamily="34" charset="0"/>
              </a:rPr>
              <a:t>Personal is free and is a fun assistant. It’s not meant for you to use with any enterprise data. </a:t>
            </a:r>
          </a:p>
          <a:p>
            <a:pPr algn="l" latinLnBrk="0">
              <a:lnSpc>
                <a:spcPts val="1500"/>
              </a:lnSpc>
              <a:buNone/>
            </a:pPr>
            <a:r>
              <a:rPr lang="en-US" b="0" i="0">
                <a:solidFill>
                  <a:srgbClr val="232330"/>
                </a:solidFill>
                <a:effectLst/>
                <a:latin typeface="Segoe UI" panose="020B0502040204020203" pitchFamily="34" charset="0"/>
              </a:rPr>
              <a:t>Scenarios around this are just asking it questions to help you figure out everyday challenges. It can be a companion and do tons of other things like help you plan that family trip.</a:t>
            </a:r>
          </a:p>
          <a:p>
            <a:pPr algn="l" latinLnBrk="0">
              <a:lnSpc>
                <a:spcPts val="1500"/>
              </a:lnSpc>
              <a:buNone/>
            </a:pPr>
            <a:endParaRPr lang="en-US" b="0" i="0">
              <a:solidFill>
                <a:srgbClr val="232330"/>
              </a:solidFill>
              <a:effectLst/>
              <a:latin typeface="Segoe UI" panose="020B0502040204020203" pitchFamily="34" charset="0"/>
            </a:endParaRPr>
          </a:p>
          <a:p>
            <a:pPr algn="l" latinLnBrk="0">
              <a:lnSpc>
                <a:spcPts val="1500"/>
              </a:lnSpc>
              <a:buNone/>
            </a:pPr>
            <a:r>
              <a:rPr lang="en-US" b="0" i="0">
                <a:solidFill>
                  <a:srgbClr val="232330"/>
                </a:solidFill>
                <a:effectLst/>
                <a:latin typeface="Segoe UI" panose="020B0502040204020203" pitchFamily="34" charset="0"/>
              </a:rPr>
              <a:t>Then we move to M365 copilot chat. There is the Free version (included in enterprise licensing) and the full stack M365 Copilot licenses.</a:t>
            </a:r>
          </a:p>
          <a:p>
            <a:pPr algn="l" latinLnBrk="0">
              <a:lnSpc>
                <a:spcPts val="1500"/>
              </a:lnSpc>
              <a:buNone/>
            </a:pPr>
            <a:r>
              <a:rPr lang="en-US" b="0" i="0">
                <a:solidFill>
                  <a:srgbClr val="232330"/>
                </a:solidFill>
                <a:effectLst/>
                <a:latin typeface="Segoe UI" panose="020B0502040204020203" pitchFamily="34" charset="0"/>
              </a:rPr>
              <a:t>Regardless, if you are using it for Work of for Web, they require you to be signed into your corporate identity.</a:t>
            </a:r>
          </a:p>
          <a:p>
            <a:pPr algn="l" latinLnBrk="0">
              <a:lnSpc>
                <a:spcPts val="1500"/>
              </a:lnSpc>
              <a:buNone/>
            </a:pPr>
            <a:endParaRPr lang="en-US" b="0" i="0">
              <a:solidFill>
                <a:srgbClr val="232330"/>
              </a:solidFill>
              <a:effectLst/>
              <a:latin typeface="Segoe UI" panose="020B0502040204020203" pitchFamily="34" charset="0"/>
            </a:endParaRPr>
          </a:p>
          <a:p>
            <a:pPr algn="l" latinLnBrk="0">
              <a:lnSpc>
                <a:spcPts val="1500"/>
              </a:lnSpc>
              <a:buNone/>
            </a:pPr>
            <a:r>
              <a:rPr lang="en-US" b="0" i="0">
                <a:solidFill>
                  <a:srgbClr val="232330"/>
                </a:solidFill>
                <a:effectLst/>
                <a:latin typeface="Segoe UI" panose="020B0502040204020203" pitchFamily="34" charset="0"/>
              </a:rPr>
              <a:t>We talked about a lot of the differences already, M365 Copilot for Work allows you to practically search everything that you personally already have access to and include it in your Copilot interactions.</a:t>
            </a:r>
          </a:p>
          <a:p>
            <a:pPr algn="l" latinLnBrk="0">
              <a:lnSpc>
                <a:spcPts val="1500"/>
              </a:lnSpc>
              <a:buNone/>
            </a:pPr>
            <a:endParaRPr lang="en-US" b="0" i="0">
              <a:solidFill>
                <a:srgbClr val="232330"/>
              </a:solidFill>
              <a:effectLst/>
              <a:latin typeface="Segoe UI" panose="020B0502040204020203" pitchFamily="34" charset="0"/>
            </a:endParaRPr>
          </a:p>
          <a:p>
            <a:pPr algn="l" latinLnBrk="0">
              <a:lnSpc>
                <a:spcPts val="1500"/>
              </a:lnSpc>
              <a:buNone/>
            </a:pPr>
            <a:r>
              <a:rPr lang="en-US" b="0" i="0">
                <a:solidFill>
                  <a:srgbClr val="232330"/>
                </a:solidFill>
                <a:effectLst/>
                <a:latin typeface="Segoe UI" panose="020B0502040204020203" pitchFamily="34" charset="0"/>
              </a:rPr>
              <a:t>The Web version only will allow you to use Agents, upload work documents and use the power of the LLM and web queries to help you with your needs.</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8E2843E-4E3F-4539-8169-3BC120CDD5F2}"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373134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Accessing Copilot Chat is designed to be seamless across various platforms, enhancing your productivity wherever you are.</a:t>
            </a:r>
            <a:br>
              <a:rPr lang="en-US"/>
            </a:br>
            <a:br>
              <a:rPr lang="en-US"/>
            </a:br>
            <a:r>
              <a:rPr lang="en-US"/>
              <a:t>You can utilize the Microsoft 365 app, the dedicated Copilot website, or the M365 Copilot app for a streamlined experience.</a:t>
            </a:r>
            <a:br>
              <a:rPr lang="en-US"/>
            </a:br>
            <a:br>
              <a:rPr lang="en-US"/>
            </a:br>
            <a:r>
              <a:rPr lang="en-US"/>
              <a:t>Additionally, the integration with the Edge browser sidebar allows for quick access while browsing.</a:t>
            </a:r>
            <a:br>
              <a:rPr lang="en-US"/>
            </a:br>
            <a:br>
              <a:rPr lang="en-US"/>
            </a:br>
            <a:r>
              <a:rPr lang="en-US"/>
              <a:t>Keep an eye out for upcoming features in the Teams and Outlook apps, which will further enhance collaboration.</a:t>
            </a:r>
            <a:br>
              <a:rPr lang="en-US"/>
            </a:br>
            <a:endParaRPr lang="en-US"/>
          </a:p>
          <a:p>
            <a:pPr>
              <a:buNone/>
            </a:pPr>
            <a:r>
              <a:rPr lang="en-US"/>
              <a:t>It's crucial to pin Copilot to your left navigation in Teams, Outlook, and the Microsoft 365 app to ensure easy access.</a:t>
            </a:r>
            <a:br>
              <a:rPr lang="en-US"/>
            </a:br>
            <a:br>
              <a:rPr lang="en-US"/>
            </a:br>
            <a:r>
              <a:rPr lang="en-US"/>
              <a:t>This integration reflects our commitment to making AI tools readily available in your daily workflow, meeting the employee where they are and reducing context switching.</a:t>
            </a:r>
            <a:br>
              <a:rPr lang="en-US"/>
            </a:b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E2843E-4E3F-4539-8169-3BC120CDD5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3422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335509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ABAE2-8E3E-C61F-F8E8-9E594991B5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D490F9-791A-4F19-242C-2EA8006EC9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97B1C2-435C-EFE9-E5F4-15DEAC30FCD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92CB0C-63BA-BBB1-06F7-5B4C63C387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92017-7235-42E8-902D-B1E312864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406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When web search is turned off in Microsoft 365 Copilot Chat or Microsoft 365 Copilot web tab, you can still use LLM Only mode, which solely returns the knowledge on which the LLM was trained plus information from your prompt. The LLM still has a wealth of knowledge but has a training knowledge cutoff date.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886AAC-8ED5-424F-819F-155CBBB07EE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44684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24.jpe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Master" Target="../slideMasters/slideMaster8.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Master" Target="../slideMasters/slideMaster8.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image" Target="../media/image31.png"/></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Master" Target="../slideMasters/slideMaster8.xml"/><Relationship Id="rId4" Type="http://schemas.openxmlformats.org/officeDocument/2006/relationships/image" Target="../media/image31.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Master" Target="../slideMasters/slideMaster8.xml"/><Relationship Id="rId4" Type="http://schemas.microsoft.com/office/2007/relationships/hdphoto" Target="../media/hdphoto5.wdp"/></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9.xml"/><Relationship Id="rId4" Type="http://schemas.openxmlformats.org/officeDocument/2006/relationships/image" Target="../media/image12.jpe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2.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23.jpe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27246298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425805396"/>
      </p:ext>
    </p:extLst>
  </p:cSld>
  <p:clrMapOvr>
    <a:masterClrMapping/>
  </p:clrMapOvr>
  <p:transition>
    <p:fade/>
  </p:transition>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_Photo_1/3 pag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23E87F42-010F-3E27-4A6C-FF0B393BD4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6895759"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6895759"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8" name="Text Placeholder 4">
            <a:extLst>
              <a:ext uri="{FF2B5EF4-FFF2-40B4-BE49-F238E27FC236}">
                <a16:creationId xmlns:a16="http://schemas.microsoft.com/office/drawing/2014/main" id="{8251606E-7ED4-0FCC-48A7-298DABEC7CCD}"/>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9" name="Text Placeholder 4">
            <a:extLst>
              <a:ext uri="{FF2B5EF4-FFF2-40B4-BE49-F238E27FC236}">
                <a16:creationId xmlns:a16="http://schemas.microsoft.com/office/drawing/2014/main" id="{D9F65BD8-C626-5B2C-AF8A-7F9CB38095B1}"/>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7D075368-BA70-E259-E472-56961BBBB323}"/>
              </a:ext>
            </a:extLst>
          </p:cNvPr>
          <p:cNvSpPr>
            <a:spLocks noGrp="1"/>
          </p:cNvSpPr>
          <p:nvPr>
            <p:ph type="pic" sz="quarter" idx="19" hasCustomPrompt="1"/>
          </p:nvPr>
        </p:nvSpPr>
        <p:spPr bwMode="ltGray">
          <a:xfrm>
            <a:off x="8129016" y="0"/>
            <a:ext cx="4059936"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5966328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_Photo_Full page">
    <p:spTree>
      <p:nvGrpSpPr>
        <p:cNvPr id="1" name=""/>
        <p:cNvGrpSpPr/>
        <p:nvPr/>
      </p:nvGrpSpPr>
      <p:grpSpPr>
        <a:xfrm>
          <a:off x="0" y="0"/>
          <a:ext cx="0" cy="0"/>
          <a:chOff x="0" y="0"/>
          <a:chExt cx="0" cy="0"/>
        </a:xfrm>
      </p:grpSpPr>
      <p:pic>
        <p:nvPicPr>
          <p:cNvPr id="6" name="Picture 5" descr="A person looking at a computer&#10;&#10;Description automatically generated with medium confidence">
            <a:extLst>
              <a:ext uri="{FF2B5EF4-FFF2-40B4-BE49-F238E27FC236}">
                <a16:creationId xmlns:a16="http://schemas.microsoft.com/office/drawing/2014/main" id="{8D37F35E-9AA8-D1CA-58C1-C7A8A92312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9F62B460-7838-D919-2107-2AE2DB807FF1}"/>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5" name="Text Placeholder 4">
            <a:extLst>
              <a:ext uri="{FF2B5EF4-FFF2-40B4-BE49-F238E27FC236}">
                <a16:creationId xmlns:a16="http://schemas.microsoft.com/office/drawing/2014/main" id="{AE54E53D-428B-872F-679F-3347A7E78D46}"/>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13971355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_Gradient_Warm Gray">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BCDBF35-5B6E-E138-C254-D7A4F024AF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9913011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_Gradient_Orang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89034F01-18F3-2448-BA06-D64E771A81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0707210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Section_Gradient_Warm Gray_with Imag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B0FCDB8-9110-73B2-3622-E788D3CFCB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sp>
        <p:nvSpPr>
          <p:cNvPr id="17" name="Title 1">
            <a:extLst>
              <a:ext uri="{FF2B5EF4-FFF2-40B4-BE49-F238E27FC236}">
                <a16:creationId xmlns:a16="http://schemas.microsoft.com/office/drawing/2014/main" id="{D706A20D-6595-A60E-C56C-327354C21B7B}"/>
              </a:ext>
            </a:extLst>
          </p:cNvPr>
          <p:cNvSpPr>
            <a:spLocks noGrp="1"/>
          </p:cNvSpPr>
          <p:nvPr>
            <p:ph type="title" hasCustomPrompt="1"/>
          </p:nvPr>
        </p:nvSpPr>
        <p:spPr>
          <a:xfrm>
            <a:off x="569911" y="3384610"/>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3DD5C656-A67B-D995-3684-B7DA465FC13A}"/>
              </a:ext>
            </a:extLst>
          </p:cNvPr>
          <p:cNvSpPr>
            <a:spLocks noGrp="1"/>
          </p:cNvSpPr>
          <p:nvPr>
            <p:ph type="body" sz="quarter" idx="12" hasCustomPrompt="1"/>
          </p:nvPr>
        </p:nvSpPr>
        <p:spPr>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B9E79D5A-6F2A-4695-B4B3-D65CC2234934}"/>
              </a:ext>
            </a:extLst>
          </p:cNvPr>
          <p:cNvSpPr>
            <a:spLocks noGrp="1"/>
          </p:cNvSpPr>
          <p:nvPr>
            <p:ph type="pic" sz="quarter" idx="19" hasCustomPrompt="1"/>
          </p:nvPr>
        </p:nvSpPr>
        <p:spPr bwMode="ltGray">
          <a:xfrm>
            <a:off x="8077200" y="0"/>
            <a:ext cx="4114800"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9068818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_Gradient_Orange_with Imag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81BF483-DF16-C1FA-9EF4-7C28AF75E2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7" name="Title 1">
            <a:extLst>
              <a:ext uri="{FF2B5EF4-FFF2-40B4-BE49-F238E27FC236}">
                <a16:creationId xmlns:a16="http://schemas.microsoft.com/office/drawing/2014/main" id="{D706A20D-6595-A60E-C56C-327354C21B7B}"/>
              </a:ext>
            </a:extLst>
          </p:cNvPr>
          <p:cNvSpPr>
            <a:spLocks noGrp="1"/>
          </p:cNvSpPr>
          <p:nvPr>
            <p:ph type="title" hasCustomPrompt="1"/>
          </p:nvPr>
        </p:nvSpPr>
        <p:spPr>
          <a:xfrm>
            <a:off x="569911" y="3384610"/>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3DD5C656-A67B-D995-3684-B7DA465FC13A}"/>
              </a:ext>
            </a:extLst>
          </p:cNvPr>
          <p:cNvSpPr>
            <a:spLocks noGrp="1"/>
          </p:cNvSpPr>
          <p:nvPr>
            <p:ph type="body" sz="quarter" idx="12" hasCustomPrompt="1"/>
          </p:nvPr>
        </p:nvSpPr>
        <p:spPr>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B9E79D5A-6F2A-4695-B4B3-D65CC2234934}"/>
              </a:ext>
            </a:extLst>
          </p:cNvPr>
          <p:cNvSpPr>
            <a:spLocks noGrp="1"/>
          </p:cNvSpPr>
          <p:nvPr>
            <p:ph type="pic" sz="quarter" idx="19" hasCustomPrompt="1"/>
          </p:nvPr>
        </p:nvSpPr>
        <p:spPr bwMode="ltGray">
          <a:xfrm>
            <a:off x="8077200" y="0"/>
            <a:ext cx="4114800"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8136189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genda_1-column_Large ty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3" name="Text Placeholder 3">
            <a:extLst>
              <a:ext uri="{FF2B5EF4-FFF2-40B4-BE49-F238E27FC236}">
                <a16:creationId xmlns:a16="http://schemas.microsoft.com/office/drawing/2014/main" id="{6407BFDD-926C-A843-EBF8-302E0C66AD35}"/>
              </a:ext>
            </a:extLst>
          </p:cNvPr>
          <p:cNvSpPr>
            <a:spLocks noGrp="1"/>
          </p:cNvSpPr>
          <p:nvPr>
            <p:ph type="body" sz="quarter" idx="12" hasCustomPrompt="1"/>
          </p:nvPr>
        </p:nvSpPr>
        <p:spPr>
          <a:xfrm>
            <a:off x="584199" y="1589670"/>
            <a:ext cx="8193024" cy="646908"/>
          </a:xfrm>
          <a:prstGeom prst="rect">
            <a:avLst/>
          </a:prstGeom>
        </p:spPr>
        <p:txBody>
          <a:bodyPr/>
          <a:lstStyle>
            <a:lvl1pPr marL="514350" indent="-514350">
              <a:lnSpc>
                <a:spcPct val="150000"/>
              </a:lnSpc>
              <a:spcBef>
                <a:spcPts val="0"/>
              </a:spcBef>
              <a:buSzPct val="100000"/>
              <a:buFont typeface="+mj-lt"/>
              <a:buAutoNum type="arabicPeriod"/>
              <a:defRPr sz="3200" spc="-20" baseline="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add agenda items</a:t>
            </a:r>
          </a:p>
        </p:txBody>
      </p:sp>
      <p:sp>
        <p:nvSpPr>
          <p:cNvPr id="8" name="Slide Number Placeholder 7">
            <a:extLst>
              <a:ext uri="{FF2B5EF4-FFF2-40B4-BE49-F238E27FC236}">
                <a16:creationId xmlns:a16="http://schemas.microsoft.com/office/drawing/2014/main" id="{2A74B9B3-B225-C832-487C-1A47707E3F2A}"/>
              </a:ext>
            </a:extLst>
          </p:cNvPr>
          <p:cNvSpPr>
            <a:spLocks noGrp="1"/>
          </p:cNvSpPr>
          <p:nvPr>
            <p:ph type="sldNum" sz="quarter" idx="13"/>
          </p:nvPr>
        </p:nvSpPr>
        <p:spPr>
          <a:xfrm>
            <a:off x="8610600" y="6356350"/>
            <a:ext cx="2743200" cy="365125"/>
          </a:xfrm>
          <a:prstGeom prst="rect">
            <a:avLst/>
          </a:prstGeom>
        </p:spPr>
        <p:txBody>
          <a:bodyPr/>
          <a:lstStyle/>
          <a:p>
            <a:fld id="{EDC3539E-14C1-E64F-837C-70200C23A1A4}" type="slidenum">
              <a:rPr lang="en-US" smtClean="0"/>
              <a:t>‹#›</a:t>
            </a:fld>
            <a:endParaRPr lang="en-US"/>
          </a:p>
        </p:txBody>
      </p:sp>
    </p:spTree>
    <p:extLst>
      <p:ext uri="{BB962C8B-B14F-4D97-AF65-F5344CB8AC3E}">
        <p14:creationId xmlns:p14="http://schemas.microsoft.com/office/powerpoint/2010/main" val="36569898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58">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genda_2-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7" name="Text Placeholder 4">
            <a:extLst>
              <a:ext uri="{FF2B5EF4-FFF2-40B4-BE49-F238E27FC236}">
                <a16:creationId xmlns:a16="http://schemas.microsoft.com/office/drawing/2014/main" id="{8D3AFA1B-C429-B83D-8D02-B5D2749675F4}"/>
              </a:ext>
            </a:extLst>
          </p:cNvPr>
          <p:cNvSpPr>
            <a:spLocks noGrp="1"/>
          </p:cNvSpPr>
          <p:nvPr>
            <p:ph type="body" sz="quarter" idx="12" hasCustomPrompt="1"/>
          </p:nvPr>
        </p:nvSpPr>
        <p:spPr>
          <a:xfrm>
            <a:off x="592137" y="2588260"/>
            <a:ext cx="3471863" cy="277320"/>
          </a:xfrm>
          <a:prstGeom prst="rect">
            <a:avLst/>
          </a:prstGeom>
        </p:spPr>
        <p:txBody>
          <a:bodyPr/>
          <a:lstStyle>
            <a:lvl1pPr marL="342900" indent="-342900">
              <a:lnSpc>
                <a:spcPct val="200000"/>
              </a:lnSpc>
              <a:spcBef>
                <a:spcPts val="0"/>
              </a:spcBef>
              <a:buSzPct val="100000"/>
              <a:buFont typeface="+mj-lt"/>
              <a:buAutoNum type="arabicPeriod"/>
              <a:tabLst>
                <a:tab pos="457200" algn="l"/>
              </a:tabLst>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
        <p:nvSpPr>
          <p:cNvPr id="8" name="Text Placeholder 4">
            <a:extLst>
              <a:ext uri="{FF2B5EF4-FFF2-40B4-BE49-F238E27FC236}">
                <a16:creationId xmlns:a16="http://schemas.microsoft.com/office/drawing/2014/main" id="{55C1871A-6E6A-2788-D8A8-24520DF009E2}"/>
              </a:ext>
            </a:extLst>
          </p:cNvPr>
          <p:cNvSpPr>
            <a:spLocks noGrp="1"/>
          </p:cNvSpPr>
          <p:nvPr>
            <p:ph type="body" sz="quarter" idx="14" hasCustomPrompt="1"/>
          </p:nvPr>
        </p:nvSpPr>
        <p:spPr>
          <a:xfrm>
            <a:off x="4356100" y="2588259"/>
            <a:ext cx="3478213" cy="277320"/>
          </a:xfrm>
          <a:prstGeom prst="rect">
            <a:avLst/>
          </a:prstGeom>
        </p:spPr>
        <p:txBody>
          <a:bodyPr/>
          <a:lstStyle>
            <a:lvl1pPr marL="342900" indent="-342900">
              <a:lnSpc>
                <a:spcPct val="200000"/>
              </a:lnSpc>
              <a:spcBef>
                <a:spcPts val="0"/>
              </a:spcBef>
              <a:buSzPct val="100000"/>
              <a:buFont typeface="+mj-lt"/>
              <a:buAutoNum type="arabicPeriod"/>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Tree>
    <p:extLst>
      <p:ext uri="{BB962C8B-B14F-4D97-AF65-F5344CB8AC3E}">
        <p14:creationId xmlns:p14="http://schemas.microsoft.com/office/powerpoint/2010/main" val="14235761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12">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2">
          <p15:clr>
            <a:srgbClr val="954F72"/>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am roster_5 member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9200AA5-534F-4DB2-99C4-BD7D13E70411}"/>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9" name="Picture Placeholder 1" descr="This photo is a 'placeholder' only. Drag or drop your photo here, or click and tap the center to insert a photo.">
            <a:extLst>
              <a:ext uri="{FF2B5EF4-FFF2-40B4-BE49-F238E27FC236}">
                <a16:creationId xmlns:a16="http://schemas.microsoft.com/office/drawing/2014/main" id="{25271285-D493-2909-B8D0-4B64C7948B57}"/>
              </a:ext>
            </a:extLst>
          </p:cNvPr>
          <p:cNvSpPr>
            <a:spLocks noGrp="1" noChangeAspect="1"/>
          </p:cNvSpPr>
          <p:nvPr>
            <p:ph type="pic" sz="quarter" idx="21" hasCustomPrompt="1"/>
          </p:nvPr>
        </p:nvSpPr>
        <p:spPr bwMode="ltGray">
          <a:xfrm>
            <a:off x="597395"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1A">
            <a:extLst>
              <a:ext uri="{FF2B5EF4-FFF2-40B4-BE49-F238E27FC236}">
                <a16:creationId xmlns:a16="http://schemas.microsoft.com/office/drawing/2014/main" id="{69E33CF6-CE02-8191-5DAE-9DC52CCF2311}"/>
              </a:ext>
            </a:extLst>
          </p:cNvPr>
          <p:cNvSpPr>
            <a:spLocks noGrp="1"/>
          </p:cNvSpPr>
          <p:nvPr>
            <p:ph type="body" sz="quarter" idx="36" hasCustomPrompt="1"/>
          </p:nvPr>
        </p:nvSpPr>
        <p:spPr>
          <a:xfrm>
            <a:off x="584200" y="4527175"/>
            <a:ext cx="1885950" cy="246221"/>
          </a:xfrm>
          <a:prstGeom prst="rect">
            <a:avLst/>
          </a:prstGeom>
        </p:spPr>
        <p:txBody>
          <a:bodyPr anchor="b"/>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5" name="Text Placeholder 1B">
            <a:extLst>
              <a:ext uri="{FF2B5EF4-FFF2-40B4-BE49-F238E27FC236}">
                <a16:creationId xmlns:a16="http://schemas.microsoft.com/office/drawing/2014/main" id="{27D3EC30-FCEE-E7E9-9673-377FD5B34CCE}"/>
              </a:ext>
            </a:extLst>
          </p:cNvPr>
          <p:cNvSpPr>
            <a:spLocks noGrp="1"/>
          </p:cNvSpPr>
          <p:nvPr>
            <p:ph type="body" sz="quarter" idx="37" hasCustomPrompt="1"/>
          </p:nvPr>
        </p:nvSpPr>
        <p:spPr>
          <a:xfrm>
            <a:off x="584200" y="4802686"/>
            <a:ext cx="1885950" cy="184666"/>
          </a:xfrm>
          <a:prstGeom prst="rect">
            <a:avLst/>
          </a:prstGeom>
        </p:spPr>
        <p:txBody>
          <a:bodyPr/>
          <a:lstStyle>
            <a:lvl1pPr marL="0" indent="0">
              <a:buNone/>
              <a:defRPr sz="12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 name="Text Placeholder 2A sub">
            <a:extLst>
              <a:ext uri="{FF2B5EF4-FFF2-40B4-BE49-F238E27FC236}">
                <a16:creationId xmlns:a16="http://schemas.microsoft.com/office/drawing/2014/main" id="{C52F3FEC-ED52-1E1B-FEC9-D7D1ED435F20}"/>
              </a:ext>
            </a:extLst>
          </p:cNvPr>
          <p:cNvSpPr>
            <a:spLocks noGrp="1"/>
          </p:cNvSpPr>
          <p:nvPr>
            <p:ph type="body" sz="quarter" idx="48" hasCustomPrompt="1"/>
          </p:nvPr>
        </p:nvSpPr>
        <p:spPr>
          <a:xfrm>
            <a:off x="597395" y="5290479"/>
            <a:ext cx="1858900" cy="646331"/>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0" name="Picture Placeholder 2" descr="This photo is a 'placeholder' only. Drag or drop your photo here, or click and tap the center to insert a photo.">
            <a:extLst>
              <a:ext uri="{FF2B5EF4-FFF2-40B4-BE49-F238E27FC236}">
                <a16:creationId xmlns:a16="http://schemas.microsoft.com/office/drawing/2014/main" id="{2D0C1A78-6BFC-AA6D-9798-DE6EBCD398A3}"/>
              </a:ext>
            </a:extLst>
          </p:cNvPr>
          <p:cNvSpPr>
            <a:spLocks noGrp="1" noChangeAspect="1"/>
          </p:cNvSpPr>
          <p:nvPr>
            <p:ph type="pic" sz="quarter" idx="32" hasCustomPrompt="1"/>
          </p:nvPr>
        </p:nvSpPr>
        <p:spPr bwMode="ltGray">
          <a:xfrm>
            <a:off x="2885660"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6" name="Text Placeholder 2A">
            <a:extLst>
              <a:ext uri="{FF2B5EF4-FFF2-40B4-BE49-F238E27FC236}">
                <a16:creationId xmlns:a16="http://schemas.microsoft.com/office/drawing/2014/main" id="{22528D89-CEB2-4983-ABCA-81A91C7DBC6D}"/>
              </a:ext>
            </a:extLst>
          </p:cNvPr>
          <p:cNvSpPr>
            <a:spLocks noGrp="1"/>
          </p:cNvSpPr>
          <p:nvPr>
            <p:ph type="body" sz="quarter" idx="38" hasCustomPrompt="1"/>
          </p:nvPr>
        </p:nvSpPr>
        <p:spPr>
          <a:xfrm>
            <a:off x="2895600" y="4527175"/>
            <a:ext cx="1885950" cy="246221"/>
          </a:xfrm>
          <a:prstGeom prst="rect">
            <a:avLst/>
          </a:prstGeom>
        </p:spPr>
        <p:txBody>
          <a:bodyPr anchor="b"/>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7" name="Text Placeholder 2B">
            <a:extLst>
              <a:ext uri="{FF2B5EF4-FFF2-40B4-BE49-F238E27FC236}">
                <a16:creationId xmlns:a16="http://schemas.microsoft.com/office/drawing/2014/main" id="{988B2881-77DC-1A2F-107B-57035EBD1E23}"/>
              </a:ext>
            </a:extLst>
          </p:cNvPr>
          <p:cNvSpPr>
            <a:spLocks noGrp="1"/>
          </p:cNvSpPr>
          <p:nvPr>
            <p:ph type="body" sz="quarter" idx="39" hasCustomPrompt="1"/>
          </p:nvPr>
        </p:nvSpPr>
        <p:spPr>
          <a:xfrm>
            <a:off x="2895600" y="4802686"/>
            <a:ext cx="1885950" cy="184666"/>
          </a:xfrm>
          <a:prstGeom prst="rect">
            <a:avLst/>
          </a:prstGeom>
        </p:spPr>
        <p:txBody>
          <a:bodyPr/>
          <a:lstStyle>
            <a:lvl1pPr marL="0" indent="0">
              <a:buNone/>
              <a:defRPr sz="12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8" name="Text Placeholder 2A sub">
            <a:extLst>
              <a:ext uri="{FF2B5EF4-FFF2-40B4-BE49-F238E27FC236}">
                <a16:creationId xmlns:a16="http://schemas.microsoft.com/office/drawing/2014/main" id="{FE0BCAA1-F20A-0CFA-5AC9-055DC12ABD67}"/>
              </a:ext>
            </a:extLst>
          </p:cNvPr>
          <p:cNvSpPr>
            <a:spLocks noGrp="1"/>
          </p:cNvSpPr>
          <p:nvPr>
            <p:ph type="body" sz="quarter" idx="56" hasCustomPrompt="1"/>
          </p:nvPr>
        </p:nvSpPr>
        <p:spPr>
          <a:xfrm>
            <a:off x="2900758" y="5290479"/>
            <a:ext cx="1858900" cy="646331"/>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1" name="Picture Placeholder 3" descr="This photo is a 'placeholder' only. Drag or drop your photo here, or click and tap the center to insert a photo.">
            <a:extLst>
              <a:ext uri="{FF2B5EF4-FFF2-40B4-BE49-F238E27FC236}">
                <a16:creationId xmlns:a16="http://schemas.microsoft.com/office/drawing/2014/main" id="{7FEBDD14-B587-CDA5-95F6-44538FE1C49C}"/>
              </a:ext>
            </a:extLst>
          </p:cNvPr>
          <p:cNvSpPr>
            <a:spLocks noGrp="1" noChangeAspect="1"/>
          </p:cNvSpPr>
          <p:nvPr>
            <p:ph type="pic" sz="quarter" idx="33" hasCustomPrompt="1"/>
          </p:nvPr>
        </p:nvSpPr>
        <p:spPr bwMode="ltGray">
          <a:xfrm>
            <a:off x="5206586"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8" name="Text Placeholder 3A">
            <a:extLst>
              <a:ext uri="{FF2B5EF4-FFF2-40B4-BE49-F238E27FC236}">
                <a16:creationId xmlns:a16="http://schemas.microsoft.com/office/drawing/2014/main" id="{7F155CC7-5F74-3EC5-69FE-18623BEBC981}"/>
              </a:ext>
            </a:extLst>
          </p:cNvPr>
          <p:cNvSpPr>
            <a:spLocks noGrp="1"/>
          </p:cNvSpPr>
          <p:nvPr>
            <p:ph type="body" sz="quarter" idx="40" hasCustomPrompt="1"/>
          </p:nvPr>
        </p:nvSpPr>
        <p:spPr>
          <a:xfrm>
            <a:off x="5181600" y="4527175"/>
            <a:ext cx="1885950" cy="246221"/>
          </a:xfrm>
          <a:prstGeom prst="rect">
            <a:avLst/>
          </a:prstGeom>
        </p:spPr>
        <p:txBody>
          <a:bodyPr anchor="b"/>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9" name="Text Placeholder 3B">
            <a:extLst>
              <a:ext uri="{FF2B5EF4-FFF2-40B4-BE49-F238E27FC236}">
                <a16:creationId xmlns:a16="http://schemas.microsoft.com/office/drawing/2014/main" id="{A65117A9-00CA-B026-B5F8-28A6190FD25D}"/>
              </a:ext>
            </a:extLst>
          </p:cNvPr>
          <p:cNvSpPr>
            <a:spLocks noGrp="1"/>
          </p:cNvSpPr>
          <p:nvPr>
            <p:ph type="body" sz="quarter" idx="41" hasCustomPrompt="1"/>
          </p:nvPr>
        </p:nvSpPr>
        <p:spPr>
          <a:xfrm>
            <a:off x="5181600" y="4802686"/>
            <a:ext cx="1885950" cy="184666"/>
          </a:xfrm>
          <a:prstGeom prst="rect">
            <a:avLst/>
          </a:prstGeom>
        </p:spPr>
        <p:txBody>
          <a:bodyPr/>
          <a:lstStyle>
            <a:lvl1pPr marL="0" indent="0">
              <a:buNone/>
              <a:defRPr sz="12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9" name="Text Placeholder 2A sub">
            <a:extLst>
              <a:ext uri="{FF2B5EF4-FFF2-40B4-BE49-F238E27FC236}">
                <a16:creationId xmlns:a16="http://schemas.microsoft.com/office/drawing/2014/main" id="{289A9AE8-EBC7-0EC4-72DB-47F17F26ADFC}"/>
              </a:ext>
            </a:extLst>
          </p:cNvPr>
          <p:cNvSpPr>
            <a:spLocks noGrp="1"/>
          </p:cNvSpPr>
          <p:nvPr>
            <p:ph type="body" sz="quarter" idx="57" hasCustomPrompt="1"/>
          </p:nvPr>
        </p:nvSpPr>
        <p:spPr>
          <a:xfrm>
            <a:off x="5180970" y="5290479"/>
            <a:ext cx="1858900" cy="646331"/>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2" name="Picture Placeholder 4" descr="This photo is a 'placeholder' only. Drag or drop your photo here, or click and tap the center to insert a photo.">
            <a:extLst>
              <a:ext uri="{FF2B5EF4-FFF2-40B4-BE49-F238E27FC236}">
                <a16:creationId xmlns:a16="http://schemas.microsoft.com/office/drawing/2014/main" id="{25464B59-7AE7-A605-E22D-D314BEDA3866}"/>
              </a:ext>
            </a:extLst>
          </p:cNvPr>
          <p:cNvSpPr>
            <a:spLocks noGrp="1" noChangeAspect="1"/>
          </p:cNvSpPr>
          <p:nvPr>
            <p:ph type="pic" sz="quarter" idx="34" hasCustomPrompt="1"/>
          </p:nvPr>
        </p:nvSpPr>
        <p:spPr bwMode="ltGray">
          <a:xfrm>
            <a:off x="7444409"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4A">
            <a:extLst>
              <a:ext uri="{FF2B5EF4-FFF2-40B4-BE49-F238E27FC236}">
                <a16:creationId xmlns:a16="http://schemas.microsoft.com/office/drawing/2014/main" id="{7A6A4F37-A255-2C20-A048-E8875097C2AA}"/>
              </a:ext>
            </a:extLst>
          </p:cNvPr>
          <p:cNvSpPr>
            <a:spLocks noGrp="1"/>
          </p:cNvSpPr>
          <p:nvPr>
            <p:ph type="body" sz="quarter" idx="42" hasCustomPrompt="1"/>
          </p:nvPr>
        </p:nvSpPr>
        <p:spPr>
          <a:xfrm>
            <a:off x="7453312" y="4527175"/>
            <a:ext cx="1885950" cy="246221"/>
          </a:xfrm>
          <a:prstGeom prst="rect">
            <a:avLst/>
          </a:prstGeom>
        </p:spPr>
        <p:txBody>
          <a:bodyPr anchor="b"/>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21" name="Text Placeholder 4B">
            <a:extLst>
              <a:ext uri="{FF2B5EF4-FFF2-40B4-BE49-F238E27FC236}">
                <a16:creationId xmlns:a16="http://schemas.microsoft.com/office/drawing/2014/main" id="{36635293-12C9-9787-FE93-1496939C8C5D}"/>
              </a:ext>
            </a:extLst>
          </p:cNvPr>
          <p:cNvSpPr>
            <a:spLocks noGrp="1"/>
          </p:cNvSpPr>
          <p:nvPr>
            <p:ph type="body" sz="quarter" idx="43" hasCustomPrompt="1"/>
          </p:nvPr>
        </p:nvSpPr>
        <p:spPr>
          <a:xfrm>
            <a:off x="7453312" y="4802686"/>
            <a:ext cx="1885950" cy="184666"/>
          </a:xfrm>
          <a:prstGeom prst="rect">
            <a:avLst/>
          </a:prstGeom>
        </p:spPr>
        <p:txBody>
          <a:bodyPr/>
          <a:lstStyle>
            <a:lvl1pPr marL="0" indent="0">
              <a:buNone/>
              <a:defRPr sz="12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0" name="Text Placeholder 2A sub">
            <a:extLst>
              <a:ext uri="{FF2B5EF4-FFF2-40B4-BE49-F238E27FC236}">
                <a16:creationId xmlns:a16="http://schemas.microsoft.com/office/drawing/2014/main" id="{1CE5E349-E2C2-B62B-6BC7-D0115872991F}"/>
              </a:ext>
            </a:extLst>
          </p:cNvPr>
          <p:cNvSpPr>
            <a:spLocks noGrp="1"/>
          </p:cNvSpPr>
          <p:nvPr>
            <p:ph type="body" sz="quarter" idx="58" hasCustomPrompt="1"/>
          </p:nvPr>
        </p:nvSpPr>
        <p:spPr>
          <a:xfrm>
            <a:off x="7426459" y="5290479"/>
            <a:ext cx="1858900" cy="646331"/>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3" name="Picture Placeholder 5" descr="This photo is a 'placeholder' only. Drag or drop your photo here, or click and tap the center to insert a photo.">
            <a:extLst>
              <a:ext uri="{FF2B5EF4-FFF2-40B4-BE49-F238E27FC236}">
                <a16:creationId xmlns:a16="http://schemas.microsoft.com/office/drawing/2014/main" id="{0F75E86C-ECD1-BDC8-0943-DCE2B3FACB6C}"/>
              </a:ext>
            </a:extLst>
          </p:cNvPr>
          <p:cNvSpPr>
            <a:spLocks noGrp="1" noChangeAspect="1"/>
          </p:cNvSpPr>
          <p:nvPr>
            <p:ph type="pic" sz="quarter" idx="35" hasCustomPrompt="1"/>
          </p:nvPr>
        </p:nvSpPr>
        <p:spPr bwMode="ltGray">
          <a:xfrm>
            <a:off x="9732820"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2" name="Text Placeholder 5A">
            <a:extLst>
              <a:ext uri="{FF2B5EF4-FFF2-40B4-BE49-F238E27FC236}">
                <a16:creationId xmlns:a16="http://schemas.microsoft.com/office/drawing/2014/main" id="{944DC697-F755-6838-B8CC-0A3E0EE7066C}"/>
              </a:ext>
            </a:extLst>
          </p:cNvPr>
          <p:cNvSpPr>
            <a:spLocks noGrp="1"/>
          </p:cNvSpPr>
          <p:nvPr>
            <p:ph type="body" sz="quarter" idx="44" hasCustomPrompt="1"/>
          </p:nvPr>
        </p:nvSpPr>
        <p:spPr>
          <a:xfrm>
            <a:off x="9725024" y="4527175"/>
            <a:ext cx="1885950" cy="246221"/>
          </a:xfrm>
          <a:prstGeom prst="rect">
            <a:avLst/>
          </a:prstGeom>
        </p:spPr>
        <p:txBody>
          <a:bodyPr anchor="b"/>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23" name="Text Placeholder 5B">
            <a:extLst>
              <a:ext uri="{FF2B5EF4-FFF2-40B4-BE49-F238E27FC236}">
                <a16:creationId xmlns:a16="http://schemas.microsoft.com/office/drawing/2014/main" id="{2011B957-D1A2-2DAE-D594-2F0E38E21978}"/>
              </a:ext>
            </a:extLst>
          </p:cNvPr>
          <p:cNvSpPr>
            <a:spLocks noGrp="1"/>
          </p:cNvSpPr>
          <p:nvPr>
            <p:ph type="body" sz="quarter" idx="45" hasCustomPrompt="1"/>
          </p:nvPr>
        </p:nvSpPr>
        <p:spPr>
          <a:xfrm>
            <a:off x="9725024" y="4802686"/>
            <a:ext cx="1885950" cy="184666"/>
          </a:xfrm>
          <a:prstGeom prst="rect">
            <a:avLst/>
          </a:prstGeom>
        </p:spPr>
        <p:txBody>
          <a:bodyPr/>
          <a:lstStyle>
            <a:lvl1pPr marL="0" indent="0">
              <a:buNone/>
              <a:defRPr sz="12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1" name="Text Placeholder 2A sub">
            <a:extLst>
              <a:ext uri="{FF2B5EF4-FFF2-40B4-BE49-F238E27FC236}">
                <a16:creationId xmlns:a16="http://schemas.microsoft.com/office/drawing/2014/main" id="{9E177AA9-B8CD-4FAB-41EF-487A1817117B}"/>
              </a:ext>
            </a:extLst>
          </p:cNvPr>
          <p:cNvSpPr>
            <a:spLocks noGrp="1"/>
          </p:cNvSpPr>
          <p:nvPr>
            <p:ph type="body" sz="quarter" idx="59" hasCustomPrompt="1"/>
          </p:nvPr>
        </p:nvSpPr>
        <p:spPr>
          <a:xfrm>
            <a:off x="9729821" y="5290479"/>
            <a:ext cx="1858900" cy="646331"/>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Tree>
    <p:extLst>
      <p:ext uri="{BB962C8B-B14F-4D97-AF65-F5344CB8AC3E}">
        <p14:creationId xmlns:p14="http://schemas.microsoft.com/office/powerpoint/2010/main" val="7333446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4">
          <p15:clr>
            <a:srgbClr val="954F72"/>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am roster_Multiple te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0" name="Team 1">
            <a:extLst>
              <a:ext uri="{FF2B5EF4-FFF2-40B4-BE49-F238E27FC236}">
                <a16:creationId xmlns:a16="http://schemas.microsoft.com/office/drawing/2014/main" id="{EAC1260E-BA48-53D3-BF6A-F6A0DFCCE784}"/>
              </a:ext>
            </a:extLst>
          </p:cNvPr>
          <p:cNvSpPr>
            <a:spLocks noGrp="1"/>
          </p:cNvSpPr>
          <p:nvPr>
            <p:ph type="body" sz="quarter" idx="41" hasCustomPrompt="1"/>
          </p:nvPr>
        </p:nvSpPr>
        <p:spPr>
          <a:xfrm>
            <a:off x="584200" y="2038192"/>
            <a:ext cx="1487488" cy="246221"/>
          </a:xfrm>
          <a:prstGeom prst="rect">
            <a:avLst/>
          </a:prstGeom>
        </p:spPr>
        <p:txBody>
          <a:bodyPr/>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a:t>
            </a:r>
          </a:p>
        </p:txBody>
      </p:sp>
      <p:sp>
        <p:nvSpPr>
          <p:cNvPr id="58" name="Picture 1A" descr="This photo is a 'placeholder' only. Drag or drop your photo here, or click and tap the center to insert a photo.">
            <a:extLst>
              <a:ext uri="{FF2B5EF4-FFF2-40B4-BE49-F238E27FC236}">
                <a16:creationId xmlns:a16="http://schemas.microsoft.com/office/drawing/2014/main" id="{CF09008E-C8DA-8542-44BB-F1439E163666}"/>
              </a:ext>
            </a:extLst>
          </p:cNvPr>
          <p:cNvSpPr>
            <a:spLocks noGrp="1" noChangeAspect="1"/>
          </p:cNvSpPr>
          <p:nvPr>
            <p:ph type="pic" sz="quarter" idx="28"/>
          </p:nvPr>
        </p:nvSpPr>
        <p:spPr bwMode="ltGray">
          <a:xfrm>
            <a:off x="2179638"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87" name="Text 1A">
            <a:extLst>
              <a:ext uri="{FF2B5EF4-FFF2-40B4-BE49-F238E27FC236}">
                <a16:creationId xmlns:a16="http://schemas.microsoft.com/office/drawing/2014/main" id="{D337A474-C652-3B0E-29FC-8E6BCEB708D7}"/>
              </a:ext>
            </a:extLst>
          </p:cNvPr>
          <p:cNvSpPr>
            <a:spLocks noGrp="1"/>
          </p:cNvSpPr>
          <p:nvPr>
            <p:ph type="body" sz="quarter" idx="45" hasCustomPrompt="1"/>
          </p:nvPr>
        </p:nvSpPr>
        <p:spPr>
          <a:xfrm>
            <a:off x="3193643"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88" name="Text 1A sub">
            <a:extLst>
              <a:ext uri="{FF2B5EF4-FFF2-40B4-BE49-F238E27FC236}">
                <a16:creationId xmlns:a16="http://schemas.microsoft.com/office/drawing/2014/main" id="{1F00B75E-01E0-5E87-E386-BDFC35FFFF8F}"/>
              </a:ext>
            </a:extLst>
          </p:cNvPr>
          <p:cNvSpPr>
            <a:spLocks noGrp="1"/>
          </p:cNvSpPr>
          <p:nvPr>
            <p:ph type="body" sz="quarter" idx="46" hasCustomPrompt="1"/>
          </p:nvPr>
        </p:nvSpPr>
        <p:spPr>
          <a:xfrm>
            <a:off x="3193643"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2" name="Picture1B" descr="This photo is a 'placeholder' only. Drag or drop your photo here, or click and tap the center to insert a photo.">
            <a:extLst>
              <a:ext uri="{FF2B5EF4-FFF2-40B4-BE49-F238E27FC236}">
                <a16:creationId xmlns:a16="http://schemas.microsoft.com/office/drawing/2014/main" id="{CEACD9E7-51B8-5254-3686-175C5BB133DF}"/>
              </a:ext>
            </a:extLst>
          </p:cNvPr>
          <p:cNvSpPr>
            <a:spLocks noGrp="1" noChangeAspect="1"/>
          </p:cNvSpPr>
          <p:nvPr>
            <p:ph type="pic" sz="quarter" idx="32"/>
          </p:nvPr>
        </p:nvSpPr>
        <p:spPr bwMode="ltGray">
          <a:xfrm>
            <a:off x="4609587"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09" name="Text Placeholder 1B">
            <a:extLst>
              <a:ext uri="{FF2B5EF4-FFF2-40B4-BE49-F238E27FC236}">
                <a16:creationId xmlns:a16="http://schemas.microsoft.com/office/drawing/2014/main" id="{A2873A7E-CEE4-0C4E-8167-6EF0987D2674}"/>
              </a:ext>
            </a:extLst>
          </p:cNvPr>
          <p:cNvSpPr>
            <a:spLocks noGrp="1"/>
          </p:cNvSpPr>
          <p:nvPr>
            <p:ph type="body" sz="quarter" idx="53" hasCustomPrompt="1"/>
          </p:nvPr>
        </p:nvSpPr>
        <p:spPr>
          <a:xfrm>
            <a:off x="5627448"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10" name="Text Placeholder 1B sub">
            <a:extLst>
              <a:ext uri="{FF2B5EF4-FFF2-40B4-BE49-F238E27FC236}">
                <a16:creationId xmlns:a16="http://schemas.microsoft.com/office/drawing/2014/main" id="{AB9871B7-8BB1-E459-64EE-59D815CD2383}"/>
              </a:ext>
            </a:extLst>
          </p:cNvPr>
          <p:cNvSpPr>
            <a:spLocks noGrp="1"/>
          </p:cNvSpPr>
          <p:nvPr>
            <p:ph type="body" sz="quarter" idx="54" hasCustomPrompt="1"/>
          </p:nvPr>
        </p:nvSpPr>
        <p:spPr>
          <a:xfrm>
            <a:off x="5627448"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6" name="Picture 1C" descr="This photo is a 'placeholder' only. Drag or drop your photo here, or click and tap the center to insert a photo.">
            <a:extLst>
              <a:ext uri="{FF2B5EF4-FFF2-40B4-BE49-F238E27FC236}">
                <a16:creationId xmlns:a16="http://schemas.microsoft.com/office/drawing/2014/main" id="{670E16F5-3AA1-FEA9-317D-C40075021B6D}"/>
              </a:ext>
            </a:extLst>
          </p:cNvPr>
          <p:cNvSpPr>
            <a:spLocks noGrp="1" noChangeAspect="1"/>
          </p:cNvSpPr>
          <p:nvPr>
            <p:ph type="pic" sz="quarter" idx="36"/>
          </p:nvPr>
        </p:nvSpPr>
        <p:spPr bwMode="ltGray">
          <a:xfrm>
            <a:off x="7049911"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17" name="Text Placeholder 58">
            <a:extLst>
              <a:ext uri="{FF2B5EF4-FFF2-40B4-BE49-F238E27FC236}">
                <a16:creationId xmlns:a16="http://schemas.microsoft.com/office/drawing/2014/main" id="{68856651-193C-FF68-98C9-C951D0E77529}"/>
              </a:ext>
            </a:extLst>
          </p:cNvPr>
          <p:cNvSpPr>
            <a:spLocks noGrp="1"/>
          </p:cNvSpPr>
          <p:nvPr>
            <p:ph type="body" sz="quarter" idx="61" hasCustomPrompt="1"/>
          </p:nvPr>
        </p:nvSpPr>
        <p:spPr>
          <a:xfrm>
            <a:off x="8057744"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18" name="Text Placeholder 58">
            <a:extLst>
              <a:ext uri="{FF2B5EF4-FFF2-40B4-BE49-F238E27FC236}">
                <a16:creationId xmlns:a16="http://schemas.microsoft.com/office/drawing/2014/main" id="{FB65F947-C716-277E-9951-A3340251913A}"/>
              </a:ext>
            </a:extLst>
          </p:cNvPr>
          <p:cNvSpPr>
            <a:spLocks noGrp="1"/>
          </p:cNvSpPr>
          <p:nvPr>
            <p:ph type="body" sz="quarter" idx="62" hasCustomPrompt="1"/>
          </p:nvPr>
        </p:nvSpPr>
        <p:spPr>
          <a:xfrm>
            <a:off x="8057744"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78" name="Picture 1D" descr="This photo is a 'placeholder' only. Drag or drop your photo here, or click and tap the center to insert a photo.">
            <a:extLst>
              <a:ext uri="{FF2B5EF4-FFF2-40B4-BE49-F238E27FC236}">
                <a16:creationId xmlns:a16="http://schemas.microsoft.com/office/drawing/2014/main" id="{EAF85CD8-23DF-4DD3-E38F-BC7907F52278}"/>
              </a:ext>
            </a:extLst>
          </p:cNvPr>
          <p:cNvSpPr>
            <a:spLocks noGrp="1" noChangeAspect="1"/>
          </p:cNvSpPr>
          <p:nvPr>
            <p:ph type="pic" sz="quarter" idx="40"/>
          </p:nvPr>
        </p:nvSpPr>
        <p:spPr bwMode="ltGray">
          <a:xfrm>
            <a:off x="9485490"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25" name="Text Placeholder 58">
            <a:extLst>
              <a:ext uri="{FF2B5EF4-FFF2-40B4-BE49-F238E27FC236}">
                <a16:creationId xmlns:a16="http://schemas.microsoft.com/office/drawing/2014/main" id="{2F40174B-F79F-9DA2-D924-306D82B535A7}"/>
              </a:ext>
            </a:extLst>
          </p:cNvPr>
          <p:cNvSpPr>
            <a:spLocks noGrp="1"/>
          </p:cNvSpPr>
          <p:nvPr>
            <p:ph type="body" sz="quarter" idx="69" hasCustomPrompt="1"/>
          </p:nvPr>
        </p:nvSpPr>
        <p:spPr>
          <a:xfrm>
            <a:off x="10478312"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6" name="Text Placeholder 58">
            <a:extLst>
              <a:ext uri="{FF2B5EF4-FFF2-40B4-BE49-F238E27FC236}">
                <a16:creationId xmlns:a16="http://schemas.microsoft.com/office/drawing/2014/main" id="{AC4C1DAE-B629-901C-0D8E-C695BB26A8F8}"/>
              </a:ext>
            </a:extLst>
          </p:cNvPr>
          <p:cNvSpPr>
            <a:spLocks noGrp="1"/>
          </p:cNvSpPr>
          <p:nvPr>
            <p:ph type="body" sz="quarter" idx="70" hasCustomPrompt="1"/>
          </p:nvPr>
        </p:nvSpPr>
        <p:spPr>
          <a:xfrm>
            <a:off x="10478312"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3" name="Straight Connector 2">
            <a:extLst>
              <a:ext uri="{FF2B5EF4-FFF2-40B4-BE49-F238E27FC236}">
                <a16:creationId xmlns:a16="http://schemas.microsoft.com/office/drawing/2014/main" id="{52987D6A-0F2F-4E5F-3007-F11565E4BC07}"/>
              </a:ext>
            </a:extLst>
          </p:cNvPr>
          <p:cNvCxnSpPr>
            <a:cxnSpLocks/>
          </p:cNvCxnSpPr>
          <p:nvPr userDrawn="1"/>
        </p:nvCxnSpPr>
        <p:spPr>
          <a:xfrm>
            <a:off x="588662" y="2796209"/>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am 2">
            <a:extLst>
              <a:ext uri="{FF2B5EF4-FFF2-40B4-BE49-F238E27FC236}">
                <a16:creationId xmlns:a16="http://schemas.microsoft.com/office/drawing/2014/main" id="{F05EC6DD-FD7C-4893-626E-18BCABF1A730}"/>
              </a:ext>
            </a:extLst>
          </p:cNvPr>
          <p:cNvSpPr>
            <a:spLocks noGrp="1"/>
          </p:cNvSpPr>
          <p:nvPr>
            <p:ph type="body" sz="quarter" idx="42" hasCustomPrompt="1"/>
          </p:nvPr>
        </p:nvSpPr>
        <p:spPr>
          <a:xfrm>
            <a:off x="584200" y="3276600"/>
            <a:ext cx="1487488" cy="246221"/>
          </a:xfrm>
          <a:prstGeom prst="rect">
            <a:avLst/>
          </a:prstGeom>
        </p:spPr>
        <p:txBody>
          <a:bodyPr/>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a:t>
            </a:r>
          </a:p>
        </p:txBody>
      </p:sp>
      <p:sp>
        <p:nvSpPr>
          <p:cNvPr id="52" name="Picture 2A" descr="This photo is a 'placeholder' only. Drag or drop your photo here, or click and tap the center to insert a photo.">
            <a:extLst>
              <a:ext uri="{FF2B5EF4-FFF2-40B4-BE49-F238E27FC236}">
                <a16:creationId xmlns:a16="http://schemas.microsoft.com/office/drawing/2014/main" id="{3683265F-012D-6F07-2701-CE059692723B}"/>
              </a:ext>
            </a:extLst>
          </p:cNvPr>
          <p:cNvSpPr>
            <a:spLocks noGrp="1" noChangeAspect="1"/>
          </p:cNvSpPr>
          <p:nvPr>
            <p:ph type="pic" sz="quarter" idx="27"/>
          </p:nvPr>
        </p:nvSpPr>
        <p:spPr bwMode="ltGray">
          <a:xfrm>
            <a:off x="2179638"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03" name="Text Placeholder 2A">
            <a:extLst>
              <a:ext uri="{FF2B5EF4-FFF2-40B4-BE49-F238E27FC236}">
                <a16:creationId xmlns:a16="http://schemas.microsoft.com/office/drawing/2014/main" id="{9AC7CBEF-A69C-1153-95E2-03B55A949BC6}"/>
              </a:ext>
            </a:extLst>
          </p:cNvPr>
          <p:cNvSpPr>
            <a:spLocks noGrp="1"/>
          </p:cNvSpPr>
          <p:nvPr>
            <p:ph type="body" sz="quarter" idx="47" hasCustomPrompt="1"/>
          </p:nvPr>
        </p:nvSpPr>
        <p:spPr>
          <a:xfrm>
            <a:off x="3193643"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04" name="Text Placeholder 2A sub">
            <a:extLst>
              <a:ext uri="{FF2B5EF4-FFF2-40B4-BE49-F238E27FC236}">
                <a16:creationId xmlns:a16="http://schemas.microsoft.com/office/drawing/2014/main" id="{18F72234-E1C0-2AE8-3856-A9DA5D3E2366}"/>
              </a:ext>
            </a:extLst>
          </p:cNvPr>
          <p:cNvSpPr>
            <a:spLocks noGrp="1"/>
          </p:cNvSpPr>
          <p:nvPr>
            <p:ph type="body" sz="quarter" idx="48" hasCustomPrompt="1"/>
          </p:nvPr>
        </p:nvSpPr>
        <p:spPr>
          <a:xfrm>
            <a:off x="3193643"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1" name="Picture 2B" descr="This photo is a 'placeholder' only. Drag or drop your photo here, or click and tap the center to insert a photo.">
            <a:extLst>
              <a:ext uri="{FF2B5EF4-FFF2-40B4-BE49-F238E27FC236}">
                <a16:creationId xmlns:a16="http://schemas.microsoft.com/office/drawing/2014/main" id="{F86601BD-7BF4-FD32-0E9B-6603872589C2}"/>
              </a:ext>
            </a:extLst>
          </p:cNvPr>
          <p:cNvSpPr>
            <a:spLocks noGrp="1" noChangeAspect="1"/>
          </p:cNvSpPr>
          <p:nvPr>
            <p:ph type="pic" sz="quarter" idx="31"/>
          </p:nvPr>
        </p:nvSpPr>
        <p:spPr bwMode="ltGray">
          <a:xfrm>
            <a:off x="4609587"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11" name="Text Placeholder 2B">
            <a:extLst>
              <a:ext uri="{FF2B5EF4-FFF2-40B4-BE49-F238E27FC236}">
                <a16:creationId xmlns:a16="http://schemas.microsoft.com/office/drawing/2014/main" id="{D256E125-F361-C485-DF03-CDF838C4C5D4}"/>
              </a:ext>
            </a:extLst>
          </p:cNvPr>
          <p:cNvSpPr>
            <a:spLocks noGrp="1"/>
          </p:cNvSpPr>
          <p:nvPr>
            <p:ph type="body" sz="quarter" idx="55" hasCustomPrompt="1"/>
          </p:nvPr>
        </p:nvSpPr>
        <p:spPr>
          <a:xfrm>
            <a:off x="5627448"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12" name="Text Placeholder 2B_sub">
            <a:extLst>
              <a:ext uri="{FF2B5EF4-FFF2-40B4-BE49-F238E27FC236}">
                <a16:creationId xmlns:a16="http://schemas.microsoft.com/office/drawing/2014/main" id="{F1DB8B55-ADB7-52BB-3EA5-71726CCBB1E1}"/>
              </a:ext>
            </a:extLst>
          </p:cNvPr>
          <p:cNvSpPr>
            <a:spLocks noGrp="1"/>
          </p:cNvSpPr>
          <p:nvPr>
            <p:ph type="body" sz="quarter" idx="56" hasCustomPrompt="1"/>
          </p:nvPr>
        </p:nvSpPr>
        <p:spPr>
          <a:xfrm>
            <a:off x="5627448"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5" name="Picture 2C" descr="This photo is a 'placeholder' only. Drag or drop your photo here, or click and tap the center to insert a photo.">
            <a:extLst>
              <a:ext uri="{FF2B5EF4-FFF2-40B4-BE49-F238E27FC236}">
                <a16:creationId xmlns:a16="http://schemas.microsoft.com/office/drawing/2014/main" id="{A2A2A427-02F5-F017-0838-E8FC6DFD9DCC}"/>
              </a:ext>
            </a:extLst>
          </p:cNvPr>
          <p:cNvSpPr>
            <a:spLocks noGrp="1" noChangeAspect="1"/>
          </p:cNvSpPr>
          <p:nvPr>
            <p:ph type="pic" sz="quarter" idx="35"/>
          </p:nvPr>
        </p:nvSpPr>
        <p:spPr bwMode="ltGray">
          <a:xfrm>
            <a:off x="7049911"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19" name="Text Placeholder 58">
            <a:extLst>
              <a:ext uri="{FF2B5EF4-FFF2-40B4-BE49-F238E27FC236}">
                <a16:creationId xmlns:a16="http://schemas.microsoft.com/office/drawing/2014/main" id="{05DDA5ED-C3DB-E9E2-8971-D0105F3DD1BB}"/>
              </a:ext>
            </a:extLst>
          </p:cNvPr>
          <p:cNvSpPr>
            <a:spLocks noGrp="1"/>
          </p:cNvSpPr>
          <p:nvPr>
            <p:ph type="body" sz="quarter" idx="63" hasCustomPrompt="1"/>
          </p:nvPr>
        </p:nvSpPr>
        <p:spPr>
          <a:xfrm>
            <a:off x="8057744"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0" name="Text Placeholder 58">
            <a:extLst>
              <a:ext uri="{FF2B5EF4-FFF2-40B4-BE49-F238E27FC236}">
                <a16:creationId xmlns:a16="http://schemas.microsoft.com/office/drawing/2014/main" id="{0104D511-D561-3E1E-E563-D5816B57812C}"/>
              </a:ext>
            </a:extLst>
          </p:cNvPr>
          <p:cNvSpPr>
            <a:spLocks noGrp="1"/>
          </p:cNvSpPr>
          <p:nvPr>
            <p:ph type="body" sz="quarter" idx="64" hasCustomPrompt="1"/>
          </p:nvPr>
        </p:nvSpPr>
        <p:spPr>
          <a:xfrm>
            <a:off x="8057744"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77" name="Picture 2D" descr="This photo is a 'placeholder' only. Drag or drop your photo here, or click and tap the center to insert a photo.">
            <a:extLst>
              <a:ext uri="{FF2B5EF4-FFF2-40B4-BE49-F238E27FC236}">
                <a16:creationId xmlns:a16="http://schemas.microsoft.com/office/drawing/2014/main" id="{0B58B8BD-A5A8-318B-F148-ECBE35A9C859}"/>
              </a:ext>
            </a:extLst>
          </p:cNvPr>
          <p:cNvSpPr>
            <a:spLocks noGrp="1" noChangeAspect="1"/>
          </p:cNvSpPr>
          <p:nvPr>
            <p:ph type="pic" sz="quarter" idx="39"/>
          </p:nvPr>
        </p:nvSpPr>
        <p:spPr bwMode="ltGray">
          <a:xfrm>
            <a:off x="9485490"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27" name="Text Placeholder 58">
            <a:extLst>
              <a:ext uri="{FF2B5EF4-FFF2-40B4-BE49-F238E27FC236}">
                <a16:creationId xmlns:a16="http://schemas.microsoft.com/office/drawing/2014/main" id="{AC77C908-9B8C-7BC9-E855-60861BF60189}"/>
              </a:ext>
            </a:extLst>
          </p:cNvPr>
          <p:cNvSpPr>
            <a:spLocks noGrp="1"/>
          </p:cNvSpPr>
          <p:nvPr>
            <p:ph type="body" sz="quarter" idx="71" hasCustomPrompt="1"/>
          </p:nvPr>
        </p:nvSpPr>
        <p:spPr>
          <a:xfrm>
            <a:off x="10478312"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8" name="Text Placeholder 58">
            <a:extLst>
              <a:ext uri="{FF2B5EF4-FFF2-40B4-BE49-F238E27FC236}">
                <a16:creationId xmlns:a16="http://schemas.microsoft.com/office/drawing/2014/main" id="{2A31E680-8947-2CD1-1234-0D804919CD67}"/>
              </a:ext>
            </a:extLst>
          </p:cNvPr>
          <p:cNvSpPr>
            <a:spLocks noGrp="1"/>
          </p:cNvSpPr>
          <p:nvPr>
            <p:ph type="body" sz="quarter" idx="72" hasCustomPrompt="1"/>
          </p:nvPr>
        </p:nvSpPr>
        <p:spPr>
          <a:xfrm>
            <a:off x="10478312"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5" name="Straight Connector 4">
            <a:extLst>
              <a:ext uri="{FF2B5EF4-FFF2-40B4-BE49-F238E27FC236}">
                <a16:creationId xmlns:a16="http://schemas.microsoft.com/office/drawing/2014/main" id="{3DC66D7B-06E6-2FE1-9070-DA44529047F6}"/>
              </a:ext>
            </a:extLst>
          </p:cNvPr>
          <p:cNvCxnSpPr>
            <a:cxnSpLocks/>
          </p:cNvCxnSpPr>
          <p:nvPr userDrawn="1"/>
        </p:nvCxnSpPr>
        <p:spPr>
          <a:xfrm>
            <a:off x="588662" y="3962400"/>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Team 3">
            <a:extLst>
              <a:ext uri="{FF2B5EF4-FFF2-40B4-BE49-F238E27FC236}">
                <a16:creationId xmlns:a16="http://schemas.microsoft.com/office/drawing/2014/main" id="{C9A48E5A-0196-C631-5677-E552C3FEB3E7}"/>
              </a:ext>
            </a:extLst>
          </p:cNvPr>
          <p:cNvSpPr>
            <a:spLocks noGrp="1"/>
          </p:cNvSpPr>
          <p:nvPr>
            <p:ph type="body" sz="quarter" idx="43" hasCustomPrompt="1"/>
          </p:nvPr>
        </p:nvSpPr>
        <p:spPr>
          <a:xfrm>
            <a:off x="584200" y="4419600"/>
            <a:ext cx="1487488" cy="246221"/>
          </a:xfrm>
          <a:prstGeom prst="rect">
            <a:avLst/>
          </a:prstGeom>
        </p:spPr>
        <p:txBody>
          <a:bodyPr/>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a:t>
            </a:r>
          </a:p>
        </p:txBody>
      </p:sp>
      <p:sp>
        <p:nvSpPr>
          <p:cNvPr id="46" name="Picture 3A" descr="This photo is a 'placeholder' only. Drag or drop your photo here, or click and tap the center to insert a photo.">
            <a:extLst>
              <a:ext uri="{FF2B5EF4-FFF2-40B4-BE49-F238E27FC236}">
                <a16:creationId xmlns:a16="http://schemas.microsoft.com/office/drawing/2014/main" id="{2B8FDD32-8611-99C5-65AA-30B05B6B84E5}"/>
              </a:ext>
            </a:extLst>
          </p:cNvPr>
          <p:cNvSpPr>
            <a:spLocks noGrp="1" noChangeAspect="1"/>
          </p:cNvSpPr>
          <p:nvPr>
            <p:ph type="pic" sz="quarter" idx="26"/>
          </p:nvPr>
        </p:nvSpPr>
        <p:spPr bwMode="ltGray">
          <a:xfrm>
            <a:off x="2179638"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05" name="Text Placeholder 3A">
            <a:extLst>
              <a:ext uri="{FF2B5EF4-FFF2-40B4-BE49-F238E27FC236}">
                <a16:creationId xmlns:a16="http://schemas.microsoft.com/office/drawing/2014/main" id="{AB41C42A-097D-F7C2-91BF-D2FDE2773E78}"/>
              </a:ext>
            </a:extLst>
          </p:cNvPr>
          <p:cNvSpPr>
            <a:spLocks noGrp="1"/>
          </p:cNvSpPr>
          <p:nvPr>
            <p:ph type="body" sz="quarter" idx="49" hasCustomPrompt="1"/>
          </p:nvPr>
        </p:nvSpPr>
        <p:spPr>
          <a:xfrm>
            <a:off x="3193643"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06" name="Text Placeholder 3A sub">
            <a:extLst>
              <a:ext uri="{FF2B5EF4-FFF2-40B4-BE49-F238E27FC236}">
                <a16:creationId xmlns:a16="http://schemas.microsoft.com/office/drawing/2014/main" id="{E34BEA59-3674-ABE7-E437-F17A376FE647}"/>
              </a:ext>
            </a:extLst>
          </p:cNvPr>
          <p:cNvSpPr>
            <a:spLocks noGrp="1"/>
          </p:cNvSpPr>
          <p:nvPr>
            <p:ph type="body" sz="quarter" idx="50" hasCustomPrompt="1"/>
          </p:nvPr>
        </p:nvSpPr>
        <p:spPr>
          <a:xfrm>
            <a:off x="3193643"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0" name="Picture 3B" descr="This photo is a 'placeholder' only. Drag or drop your photo here, or click and tap the center to insert a photo.">
            <a:extLst>
              <a:ext uri="{FF2B5EF4-FFF2-40B4-BE49-F238E27FC236}">
                <a16:creationId xmlns:a16="http://schemas.microsoft.com/office/drawing/2014/main" id="{5576858D-E43A-F58A-9786-696B6702B5D5}"/>
              </a:ext>
            </a:extLst>
          </p:cNvPr>
          <p:cNvSpPr>
            <a:spLocks noGrp="1" noChangeAspect="1"/>
          </p:cNvSpPr>
          <p:nvPr>
            <p:ph type="pic" sz="quarter" idx="30"/>
          </p:nvPr>
        </p:nvSpPr>
        <p:spPr bwMode="ltGray">
          <a:xfrm>
            <a:off x="4609587"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13" name="Text Placeholder 3B">
            <a:extLst>
              <a:ext uri="{FF2B5EF4-FFF2-40B4-BE49-F238E27FC236}">
                <a16:creationId xmlns:a16="http://schemas.microsoft.com/office/drawing/2014/main" id="{4A30D761-3882-FCA7-7248-8122AADDA411}"/>
              </a:ext>
            </a:extLst>
          </p:cNvPr>
          <p:cNvSpPr>
            <a:spLocks noGrp="1"/>
          </p:cNvSpPr>
          <p:nvPr>
            <p:ph type="body" sz="quarter" idx="57" hasCustomPrompt="1"/>
          </p:nvPr>
        </p:nvSpPr>
        <p:spPr>
          <a:xfrm>
            <a:off x="5627448"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14" name="Text Placeholder 3B sub">
            <a:extLst>
              <a:ext uri="{FF2B5EF4-FFF2-40B4-BE49-F238E27FC236}">
                <a16:creationId xmlns:a16="http://schemas.microsoft.com/office/drawing/2014/main" id="{224312F0-9FF2-699F-BDB5-D290316F2A15}"/>
              </a:ext>
            </a:extLst>
          </p:cNvPr>
          <p:cNvSpPr>
            <a:spLocks noGrp="1"/>
          </p:cNvSpPr>
          <p:nvPr>
            <p:ph type="body" sz="quarter" idx="58" hasCustomPrompt="1"/>
          </p:nvPr>
        </p:nvSpPr>
        <p:spPr>
          <a:xfrm>
            <a:off x="5627448"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4" name="Picture 3C" descr="This photo is a 'placeholder' only. Drag or drop your photo here, or click and tap the center to insert a photo.">
            <a:extLst>
              <a:ext uri="{FF2B5EF4-FFF2-40B4-BE49-F238E27FC236}">
                <a16:creationId xmlns:a16="http://schemas.microsoft.com/office/drawing/2014/main" id="{C85BA239-1EC8-4FFB-7EB6-F28B89D75B63}"/>
              </a:ext>
            </a:extLst>
          </p:cNvPr>
          <p:cNvSpPr>
            <a:spLocks noGrp="1" noChangeAspect="1"/>
          </p:cNvSpPr>
          <p:nvPr>
            <p:ph type="pic" sz="quarter" idx="34"/>
          </p:nvPr>
        </p:nvSpPr>
        <p:spPr bwMode="ltGray">
          <a:xfrm>
            <a:off x="7049911"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21" name="Text Placeholder 3C">
            <a:extLst>
              <a:ext uri="{FF2B5EF4-FFF2-40B4-BE49-F238E27FC236}">
                <a16:creationId xmlns:a16="http://schemas.microsoft.com/office/drawing/2014/main" id="{599F4DE5-344C-7327-0697-53FD699839F4}"/>
              </a:ext>
            </a:extLst>
          </p:cNvPr>
          <p:cNvSpPr>
            <a:spLocks noGrp="1"/>
          </p:cNvSpPr>
          <p:nvPr>
            <p:ph type="body" sz="quarter" idx="65" hasCustomPrompt="1"/>
          </p:nvPr>
        </p:nvSpPr>
        <p:spPr>
          <a:xfrm>
            <a:off x="8057744"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2" name="Text Placeholder 3C sub">
            <a:extLst>
              <a:ext uri="{FF2B5EF4-FFF2-40B4-BE49-F238E27FC236}">
                <a16:creationId xmlns:a16="http://schemas.microsoft.com/office/drawing/2014/main" id="{4151E608-DEC2-D4C7-825C-79D125D7F057}"/>
              </a:ext>
            </a:extLst>
          </p:cNvPr>
          <p:cNvSpPr>
            <a:spLocks noGrp="1"/>
          </p:cNvSpPr>
          <p:nvPr>
            <p:ph type="body" sz="quarter" idx="66" hasCustomPrompt="1"/>
          </p:nvPr>
        </p:nvSpPr>
        <p:spPr>
          <a:xfrm>
            <a:off x="8057744"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76" name="Picture 3D" descr="This photo is a 'placeholder' only. Drag or drop your photo here, or click and tap the center to insert a photo.">
            <a:extLst>
              <a:ext uri="{FF2B5EF4-FFF2-40B4-BE49-F238E27FC236}">
                <a16:creationId xmlns:a16="http://schemas.microsoft.com/office/drawing/2014/main" id="{5034F797-5F7D-8132-4696-E98CCB6644C1}"/>
              </a:ext>
            </a:extLst>
          </p:cNvPr>
          <p:cNvSpPr>
            <a:spLocks noGrp="1" noChangeAspect="1"/>
          </p:cNvSpPr>
          <p:nvPr>
            <p:ph type="pic" sz="quarter" idx="38"/>
          </p:nvPr>
        </p:nvSpPr>
        <p:spPr bwMode="ltGray">
          <a:xfrm>
            <a:off x="9485490"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29" name="Text Placeholder 3D">
            <a:extLst>
              <a:ext uri="{FF2B5EF4-FFF2-40B4-BE49-F238E27FC236}">
                <a16:creationId xmlns:a16="http://schemas.microsoft.com/office/drawing/2014/main" id="{5BCDC841-D733-3ACD-E114-E80A1848F100}"/>
              </a:ext>
            </a:extLst>
          </p:cNvPr>
          <p:cNvSpPr>
            <a:spLocks noGrp="1"/>
          </p:cNvSpPr>
          <p:nvPr>
            <p:ph type="body" sz="quarter" idx="73" hasCustomPrompt="1"/>
          </p:nvPr>
        </p:nvSpPr>
        <p:spPr>
          <a:xfrm>
            <a:off x="10478312"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30" name="Text Placeholder 3D sub">
            <a:extLst>
              <a:ext uri="{FF2B5EF4-FFF2-40B4-BE49-F238E27FC236}">
                <a16:creationId xmlns:a16="http://schemas.microsoft.com/office/drawing/2014/main" id="{7C8FEFE3-14BE-A1C6-789C-EA608BCFFD42}"/>
              </a:ext>
            </a:extLst>
          </p:cNvPr>
          <p:cNvSpPr>
            <a:spLocks noGrp="1"/>
          </p:cNvSpPr>
          <p:nvPr>
            <p:ph type="body" sz="quarter" idx="74" hasCustomPrompt="1"/>
          </p:nvPr>
        </p:nvSpPr>
        <p:spPr>
          <a:xfrm>
            <a:off x="10478312"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6" name="Straight Connector 5">
            <a:extLst>
              <a:ext uri="{FF2B5EF4-FFF2-40B4-BE49-F238E27FC236}">
                <a16:creationId xmlns:a16="http://schemas.microsoft.com/office/drawing/2014/main" id="{DED415D4-7CA0-5BF6-343A-2CE47E7B2DCC}"/>
              </a:ext>
            </a:extLst>
          </p:cNvPr>
          <p:cNvCxnSpPr>
            <a:cxnSpLocks/>
          </p:cNvCxnSpPr>
          <p:nvPr userDrawn="1"/>
        </p:nvCxnSpPr>
        <p:spPr>
          <a:xfrm>
            <a:off x="588662" y="5128591"/>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am 4">
            <a:extLst>
              <a:ext uri="{FF2B5EF4-FFF2-40B4-BE49-F238E27FC236}">
                <a16:creationId xmlns:a16="http://schemas.microsoft.com/office/drawing/2014/main" id="{8483B533-6533-C58C-1F46-518C95BF9FE0}"/>
              </a:ext>
            </a:extLst>
          </p:cNvPr>
          <p:cNvSpPr>
            <a:spLocks noGrp="1"/>
          </p:cNvSpPr>
          <p:nvPr>
            <p:ph type="body" sz="quarter" idx="44" hasCustomPrompt="1"/>
          </p:nvPr>
        </p:nvSpPr>
        <p:spPr>
          <a:xfrm>
            <a:off x="569912" y="5619750"/>
            <a:ext cx="1487488" cy="246221"/>
          </a:xfrm>
          <a:prstGeom prst="rect">
            <a:avLst/>
          </a:prstGeom>
        </p:spPr>
        <p:txBody>
          <a:bodyPr/>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a:t>
            </a:r>
          </a:p>
        </p:txBody>
      </p:sp>
      <p:sp>
        <p:nvSpPr>
          <p:cNvPr id="45" name="Picture 4A" descr="This photo is a 'placeholder' only. Drag or drop your photo here, or click and tap the center to insert a photo.">
            <a:extLst>
              <a:ext uri="{FF2B5EF4-FFF2-40B4-BE49-F238E27FC236}">
                <a16:creationId xmlns:a16="http://schemas.microsoft.com/office/drawing/2014/main" id="{071A4870-6F73-B3B1-A19E-89BA3CD5E445}"/>
              </a:ext>
            </a:extLst>
          </p:cNvPr>
          <p:cNvSpPr>
            <a:spLocks noGrp="1" noChangeAspect="1"/>
          </p:cNvSpPr>
          <p:nvPr>
            <p:ph type="pic" sz="quarter" idx="25"/>
          </p:nvPr>
        </p:nvSpPr>
        <p:spPr bwMode="ltGray">
          <a:xfrm>
            <a:off x="2179638"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07" name="Text Placeholder 4A">
            <a:extLst>
              <a:ext uri="{FF2B5EF4-FFF2-40B4-BE49-F238E27FC236}">
                <a16:creationId xmlns:a16="http://schemas.microsoft.com/office/drawing/2014/main" id="{EA12E955-8C61-FED3-64F0-7AE1C5600085}"/>
              </a:ext>
            </a:extLst>
          </p:cNvPr>
          <p:cNvSpPr>
            <a:spLocks noGrp="1"/>
          </p:cNvSpPr>
          <p:nvPr>
            <p:ph type="body" sz="quarter" idx="51" hasCustomPrompt="1"/>
          </p:nvPr>
        </p:nvSpPr>
        <p:spPr>
          <a:xfrm>
            <a:off x="3193643"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08" name="Text Placeholder 4A sub">
            <a:extLst>
              <a:ext uri="{FF2B5EF4-FFF2-40B4-BE49-F238E27FC236}">
                <a16:creationId xmlns:a16="http://schemas.microsoft.com/office/drawing/2014/main" id="{F76A8EFA-ED1A-36C8-6A34-0D101214C582}"/>
              </a:ext>
            </a:extLst>
          </p:cNvPr>
          <p:cNvSpPr>
            <a:spLocks noGrp="1"/>
          </p:cNvSpPr>
          <p:nvPr>
            <p:ph type="body" sz="quarter" idx="52" hasCustomPrompt="1"/>
          </p:nvPr>
        </p:nvSpPr>
        <p:spPr>
          <a:xfrm>
            <a:off x="3193643"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59" name="Picture 4B" descr="This photo is a 'placeholder' only. Drag or drop your photo here, or click and tap the center to insert a photo.">
            <a:extLst>
              <a:ext uri="{FF2B5EF4-FFF2-40B4-BE49-F238E27FC236}">
                <a16:creationId xmlns:a16="http://schemas.microsoft.com/office/drawing/2014/main" id="{907027D0-5E09-4A2E-A37C-14CE61DF133A}"/>
              </a:ext>
            </a:extLst>
          </p:cNvPr>
          <p:cNvSpPr>
            <a:spLocks noGrp="1" noChangeAspect="1"/>
          </p:cNvSpPr>
          <p:nvPr>
            <p:ph type="pic" sz="quarter" idx="29"/>
          </p:nvPr>
        </p:nvSpPr>
        <p:spPr bwMode="ltGray">
          <a:xfrm>
            <a:off x="4609587"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15" name="Text Placeholder 4B">
            <a:extLst>
              <a:ext uri="{FF2B5EF4-FFF2-40B4-BE49-F238E27FC236}">
                <a16:creationId xmlns:a16="http://schemas.microsoft.com/office/drawing/2014/main" id="{6B2538A4-AE65-94AB-59ED-3A361C12FF86}"/>
              </a:ext>
            </a:extLst>
          </p:cNvPr>
          <p:cNvSpPr>
            <a:spLocks noGrp="1"/>
          </p:cNvSpPr>
          <p:nvPr>
            <p:ph type="body" sz="quarter" idx="59" hasCustomPrompt="1"/>
          </p:nvPr>
        </p:nvSpPr>
        <p:spPr>
          <a:xfrm>
            <a:off x="5627448"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16" name="Text Placeholder 4B sub">
            <a:extLst>
              <a:ext uri="{FF2B5EF4-FFF2-40B4-BE49-F238E27FC236}">
                <a16:creationId xmlns:a16="http://schemas.microsoft.com/office/drawing/2014/main" id="{607F8E2D-73E8-EC44-6221-78077345EA93}"/>
              </a:ext>
            </a:extLst>
          </p:cNvPr>
          <p:cNvSpPr>
            <a:spLocks noGrp="1"/>
          </p:cNvSpPr>
          <p:nvPr>
            <p:ph type="body" sz="quarter" idx="60" hasCustomPrompt="1"/>
          </p:nvPr>
        </p:nvSpPr>
        <p:spPr>
          <a:xfrm>
            <a:off x="5627448"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3" name="Picture 4C" descr="This photo is a 'placeholder' only. Drag or drop your photo here, or click and tap the center to insert a photo.">
            <a:extLst>
              <a:ext uri="{FF2B5EF4-FFF2-40B4-BE49-F238E27FC236}">
                <a16:creationId xmlns:a16="http://schemas.microsoft.com/office/drawing/2014/main" id="{ACBB3065-742E-D171-CED7-ECD8165B88F4}"/>
              </a:ext>
            </a:extLst>
          </p:cNvPr>
          <p:cNvSpPr>
            <a:spLocks noGrp="1" noChangeAspect="1"/>
          </p:cNvSpPr>
          <p:nvPr>
            <p:ph type="pic" sz="quarter" idx="33"/>
          </p:nvPr>
        </p:nvSpPr>
        <p:spPr bwMode="ltGray">
          <a:xfrm>
            <a:off x="7049911"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23" name="Text Placeholder 4C">
            <a:extLst>
              <a:ext uri="{FF2B5EF4-FFF2-40B4-BE49-F238E27FC236}">
                <a16:creationId xmlns:a16="http://schemas.microsoft.com/office/drawing/2014/main" id="{77466272-A05D-FBB5-3703-BF2CDD8B65C4}"/>
              </a:ext>
            </a:extLst>
          </p:cNvPr>
          <p:cNvSpPr>
            <a:spLocks noGrp="1"/>
          </p:cNvSpPr>
          <p:nvPr>
            <p:ph type="body" sz="quarter" idx="67" hasCustomPrompt="1"/>
          </p:nvPr>
        </p:nvSpPr>
        <p:spPr>
          <a:xfrm>
            <a:off x="8057744"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4" name="Text Placeholder 4C sub">
            <a:extLst>
              <a:ext uri="{FF2B5EF4-FFF2-40B4-BE49-F238E27FC236}">
                <a16:creationId xmlns:a16="http://schemas.microsoft.com/office/drawing/2014/main" id="{A526625B-D047-0A06-742E-84796BB32F51}"/>
              </a:ext>
            </a:extLst>
          </p:cNvPr>
          <p:cNvSpPr>
            <a:spLocks noGrp="1"/>
          </p:cNvSpPr>
          <p:nvPr>
            <p:ph type="body" sz="quarter" idx="68" hasCustomPrompt="1"/>
          </p:nvPr>
        </p:nvSpPr>
        <p:spPr>
          <a:xfrm>
            <a:off x="8057744"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75" name="Picture 4D" descr="This photo is a 'placeholder' only. Drag or drop your photo here, or click and tap the center to insert a photo.">
            <a:extLst>
              <a:ext uri="{FF2B5EF4-FFF2-40B4-BE49-F238E27FC236}">
                <a16:creationId xmlns:a16="http://schemas.microsoft.com/office/drawing/2014/main" id="{2E32B300-56A1-1A66-EF17-E967047D5382}"/>
              </a:ext>
            </a:extLst>
          </p:cNvPr>
          <p:cNvSpPr>
            <a:spLocks noGrp="1" noChangeAspect="1"/>
          </p:cNvSpPr>
          <p:nvPr>
            <p:ph type="pic" sz="quarter" idx="37"/>
          </p:nvPr>
        </p:nvSpPr>
        <p:spPr bwMode="ltGray">
          <a:xfrm>
            <a:off x="9485490"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31" name="Text Placeholder 4D">
            <a:extLst>
              <a:ext uri="{FF2B5EF4-FFF2-40B4-BE49-F238E27FC236}">
                <a16:creationId xmlns:a16="http://schemas.microsoft.com/office/drawing/2014/main" id="{07A99D70-5C17-C524-9EBC-4C98D464B584}"/>
              </a:ext>
            </a:extLst>
          </p:cNvPr>
          <p:cNvSpPr>
            <a:spLocks noGrp="1"/>
          </p:cNvSpPr>
          <p:nvPr>
            <p:ph type="body" sz="quarter" idx="75" hasCustomPrompt="1"/>
          </p:nvPr>
        </p:nvSpPr>
        <p:spPr>
          <a:xfrm>
            <a:off x="10478312"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32" name="Text Placeholder 4D sub">
            <a:extLst>
              <a:ext uri="{FF2B5EF4-FFF2-40B4-BE49-F238E27FC236}">
                <a16:creationId xmlns:a16="http://schemas.microsoft.com/office/drawing/2014/main" id="{BE4D6E36-DEBA-45E6-C716-D1CE351789B6}"/>
              </a:ext>
            </a:extLst>
          </p:cNvPr>
          <p:cNvSpPr>
            <a:spLocks noGrp="1"/>
          </p:cNvSpPr>
          <p:nvPr>
            <p:ph type="body" sz="quarter" idx="76" hasCustomPrompt="1"/>
          </p:nvPr>
        </p:nvSpPr>
        <p:spPr>
          <a:xfrm>
            <a:off x="10478312"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Tree>
    <p:extLst>
      <p:ext uri="{BB962C8B-B14F-4D97-AF65-F5344CB8AC3E}">
        <p14:creationId xmlns:p14="http://schemas.microsoft.com/office/powerpoint/2010/main" val="356171293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041619"/>
      </p:ext>
    </p:extLst>
  </p:cSld>
  <p:clrMapOvr>
    <a:masterClrMapping/>
  </p:clrMapOvr>
  <p:transition>
    <p:fade/>
  </p:transition>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9376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rgbClr val="000000"/>
                </a:solidFill>
                <a:effectLst/>
                <a:latin typeface="Segoe Sans Display Semibold" pitchFamily="2" charset="0"/>
                <a:ea typeface="+mn-ea"/>
                <a:cs typeface="Segoe Sans Display Semibold" pitchFamily="2" charset="0"/>
              </a:defRPr>
            </a:lvl1pPr>
          </a:lstStyle>
          <a:p>
            <a:r>
              <a:rPr lang="en-US"/>
              <a:t>Section title</a:t>
            </a:r>
          </a:p>
        </p:txBody>
      </p:sp>
    </p:spTree>
    <p:extLst>
      <p:ext uri="{BB962C8B-B14F-4D97-AF65-F5344CB8AC3E}">
        <p14:creationId xmlns:p14="http://schemas.microsoft.com/office/powerpoint/2010/main" val="102529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61055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 Microsoft Corporation                                                                                  					   	    	                                     Microsoft 365 </a:t>
            </a:r>
          </a:p>
        </p:txBody>
      </p:sp>
    </p:spTree>
    <p:extLst>
      <p:ext uri="{BB962C8B-B14F-4D97-AF65-F5344CB8AC3E}">
        <p14:creationId xmlns:p14="http://schemas.microsoft.com/office/powerpoint/2010/main" val="325468269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b="1" i="0" spc="0">
                <a:latin typeface="Segoe Sans Display Semibold" pitchFamily="2" charset="0"/>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923730458"/>
      </p:ext>
    </p:extLst>
  </p:cSld>
  <p:clrMapOvr>
    <a:masterClrMapping/>
  </p:clrMapOvr>
  <p:transition>
    <p:fade/>
  </p:transition>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Only">
  <p:cSld name="Title Only_N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500856" y="951639"/>
            <a:ext cx="5595144" cy="802903"/>
          </a:xfrm>
        </p:spPr>
        <p:txBody>
          <a:bodyPr vert="horz" lIns="0" tIns="45720" rIns="0" bIns="45720" rtlCol="0" anchor="t">
            <a:noAutofit/>
          </a:bodyPr>
          <a:lstStyle>
            <a:lvl1pPr>
              <a:defRPr lang="en-US" sz="2800" b="1" i="0" dirty="0">
                <a:latin typeface="Segoe Sans Display Semibold" pitchFamily="2" charset="0"/>
                <a:cs typeface="Segoe Sans Display Semibold" pitchFamily="2" charset="0"/>
              </a:defRPr>
            </a:lvl1pPr>
          </a:lstStyle>
          <a:p>
            <a:pPr marL="0" lvl="0">
              <a:spcBef>
                <a:spcPts val="1200"/>
              </a:spcBef>
              <a:spcAft>
                <a:spcPts val="600"/>
              </a:spcAft>
            </a:pPr>
            <a:r>
              <a:rPr lang="en-US"/>
              <a:t>Click to edit Master title style</a:t>
            </a:r>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4783042"/>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Slide 5">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gradFill>
                  <a:gsLst>
                    <a:gs pos="62564">
                      <a:schemeClr val="tx1"/>
                    </a:gs>
                    <a:gs pos="55000">
                      <a:schemeClr val="tx1"/>
                    </a:gs>
                  </a:gsLst>
                  <a:lin ang="5400000" scaled="0"/>
                </a:gra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Segoe Sans Display" pitchFamily="2" charset="0"/>
                <a:cs typeface="Segoe Sans Display" pitchFamily="2" charset="0"/>
              </a:defRPr>
            </a:lvl1pPr>
          </a:lstStyle>
          <a:p>
            <a:pPr lvl="0"/>
            <a:r>
              <a:rPr lang="en-US"/>
              <a:t>Speaker name or subtitle text</a:t>
            </a:r>
          </a:p>
        </p:txBody>
      </p:sp>
    </p:spTree>
    <p:extLst>
      <p:ext uri="{BB962C8B-B14F-4D97-AF65-F5344CB8AC3E}">
        <p14:creationId xmlns:p14="http://schemas.microsoft.com/office/powerpoint/2010/main" val="3108570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2">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76245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Custom 1">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86107AD-1EAD-714B-E33F-59703679F931}"/>
              </a:ext>
            </a:extLst>
          </p:cNvPr>
          <p:cNvPicPr>
            <a:picLocks noChangeAspect="1"/>
          </p:cNvPicPr>
          <p:nvPr userDrawn="1"/>
        </p:nvPicPr>
        <p:blipFill>
          <a:blip r:embed="rId2" cstate="screen">
            <a:alphaModFix amt="67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
        <p:nvSpPr>
          <p:cNvPr id="10" name="Content Placeholder 9">
            <a:extLst>
              <a:ext uri="{FF2B5EF4-FFF2-40B4-BE49-F238E27FC236}">
                <a16:creationId xmlns:a16="http://schemas.microsoft.com/office/drawing/2014/main" id="{0A1806AC-D038-8D67-4E92-C836F722436B}"/>
              </a:ext>
            </a:extLst>
          </p:cNvPr>
          <p:cNvSpPr>
            <a:spLocks noGrp="1"/>
          </p:cNvSpPr>
          <p:nvPr>
            <p:ph sz="quarter" idx="10"/>
          </p:nvPr>
        </p:nvSpPr>
        <p:spPr>
          <a:xfrm>
            <a:off x="584200" y="1430338"/>
            <a:ext cx="5511800" cy="4818062"/>
          </a:xfrm>
        </p:spPr>
        <p:txBody>
          <a:bodyPr/>
          <a:lstStyle>
            <a:lvl1pPr>
              <a:defRPr>
                <a:solidFill>
                  <a:schemeClr val="accent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618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88">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Blank With Graphic">
    <p:bg>
      <p:bgPr>
        <a:solidFill>
          <a:srgbClr val="F3F3F4"/>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3806AEA-F193-9A0F-3508-032B5F5CEF69}"/>
              </a:ext>
            </a:extLst>
          </p:cNvPr>
          <p:cNvGrpSpPr/>
          <p:nvPr userDrawn="1"/>
        </p:nvGrpSpPr>
        <p:grpSpPr>
          <a:xfrm>
            <a:off x="2058" y="0"/>
            <a:ext cx="12192000" cy="6858000"/>
            <a:chOff x="2058" y="0"/>
            <a:chExt cx="12192000" cy="6858000"/>
          </a:xfrm>
        </p:grpSpPr>
        <p:pic>
          <p:nvPicPr>
            <p:cNvPr id="3" name="Picture 2" descr="A blue and white wavy lines&#10;&#10;Description automatically generated">
              <a:extLst>
                <a:ext uri="{FF2B5EF4-FFF2-40B4-BE49-F238E27FC236}">
                  <a16:creationId xmlns:a16="http://schemas.microsoft.com/office/drawing/2014/main" id="{0516E1D8-7F14-A79E-DAE7-9A1B92E3781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47000"/>
                      </a14:imgEffect>
                    </a14:imgLayer>
                  </a14:imgProps>
                </a:ext>
                <a:ext uri="{28A0092B-C50C-407E-A947-70E740481C1C}">
                  <a14:useLocalDpi xmlns:a14="http://schemas.microsoft.com/office/drawing/2010/main"/>
                </a:ext>
              </a:extLst>
            </a:blip>
            <a:srcRect/>
            <a:stretch/>
          </p:blipFill>
          <p:spPr>
            <a:xfrm>
              <a:off x="4118" y="734199"/>
              <a:ext cx="12187881" cy="6123801"/>
            </a:xfrm>
            <a:prstGeom prst="rect">
              <a:avLst/>
            </a:prstGeom>
            <a:gradFill flip="none" rotWithShape="1">
              <a:gsLst>
                <a:gs pos="53000">
                  <a:srgbClr val="3192DD"/>
                </a:gs>
                <a:gs pos="89000">
                  <a:schemeClr val="accent1">
                    <a:lumMod val="75000"/>
                  </a:schemeClr>
                </a:gs>
                <a:gs pos="10000">
                  <a:schemeClr val="accent5"/>
                </a:gs>
              </a:gsLst>
              <a:path path="circle">
                <a:fillToRect l="100000" t="100000"/>
              </a:path>
              <a:tileRect r="-100000" b="-100000"/>
            </a:gradFill>
            <a:ln w="9525" cap="flat">
              <a:noFill/>
              <a:prstDash val="solid"/>
              <a:miter/>
            </a:ln>
            <a:effectLst>
              <a:outerShdw blurRad="25400" dist="25400" dir="5400000" sx="97000" sy="97000" algn="t" rotWithShape="0">
                <a:schemeClr val="bg1">
                  <a:lumMod val="75000"/>
                  <a:alpha val="67000"/>
                </a:schemeClr>
              </a:outerShdw>
            </a:effectLst>
          </p:spPr>
        </p:pic>
        <p:sp>
          <p:nvSpPr>
            <p:cNvPr id="7" name="Rectangle 6">
              <a:extLst>
                <a:ext uri="{FF2B5EF4-FFF2-40B4-BE49-F238E27FC236}">
                  <a16:creationId xmlns:a16="http://schemas.microsoft.com/office/drawing/2014/main" id="{19C1FE85-8B36-AC73-F5F7-BC81752B3171}"/>
                </a:ext>
              </a:extLst>
            </p:cNvPr>
            <p:cNvSpPr/>
            <p:nvPr userDrawn="1"/>
          </p:nvSpPr>
          <p:spPr bwMode="auto">
            <a:xfrm>
              <a:off x="2058" y="0"/>
              <a:ext cx="12192000" cy="6858000"/>
            </a:xfrm>
            <a:prstGeom prst="rect">
              <a:avLst/>
            </a:prstGeom>
            <a:gradFill flip="none" rotWithShape="1">
              <a:gsLst>
                <a:gs pos="100000">
                  <a:srgbClr val="F3F3F4"/>
                </a:gs>
                <a:gs pos="0">
                  <a:srgbClr val="F3F3F4">
                    <a:alpha val="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7413B1B5-900A-4ABA-DFB9-219C2BE7DAA6}"/>
              </a:ext>
            </a:extLst>
          </p:cNvPr>
          <p:cNvSpPr>
            <a:spLocks noGrp="1"/>
          </p:cNvSpPr>
          <p:nvPr userDrawn="1">
            <p:ph type="title" hasCustomPrompt="1"/>
          </p:nvPr>
        </p:nvSpPr>
        <p:spPr>
          <a:xfrm>
            <a:off x="588263" y="457200"/>
            <a:ext cx="11018520" cy="553998"/>
          </a:xfrm>
        </p:spPr>
        <p:txBody>
          <a:bodyPr/>
          <a:lstStyle>
            <a:lvl1pPr>
              <a:defRPr sz="3600">
                <a:solidFill>
                  <a:schemeClr val="tx1"/>
                </a:solidFill>
              </a:defRPr>
            </a:lvl1pPr>
          </a:lstStyle>
          <a:p>
            <a:r>
              <a:rPr lang="en-US"/>
              <a:t>Lorem ipsum dolor sit </a:t>
            </a:r>
            <a:r>
              <a:rPr lang="en-US" err="1"/>
              <a:t>amet</a:t>
            </a:r>
            <a:endParaRPr lang="en-US"/>
          </a:p>
        </p:txBody>
      </p:sp>
    </p:spTree>
    <p:extLst>
      <p:ext uri="{BB962C8B-B14F-4D97-AF65-F5344CB8AC3E}">
        <p14:creationId xmlns:p14="http://schemas.microsoft.com/office/powerpoint/2010/main" val="265055669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375236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25695792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4"/>
          <a:stretch>
            <a:fillRect/>
          </a:stretch>
        </p:blipFill>
        <p:spPr>
          <a:xfrm>
            <a:off x="296863" y="298450"/>
            <a:ext cx="2361272" cy="867859"/>
          </a:xfrm>
          <a:prstGeom prst="rect">
            <a:avLst/>
          </a:prstGeom>
        </p:spPr>
      </p:pic>
      <p:pic>
        <p:nvPicPr>
          <p:cNvPr id="4" name="Picture 3">
            <a:extLst>
              <a:ext uri="{FF2B5EF4-FFF2-40B4-BE49-F238E27FC236}">
                <a16:creationId xmlns:a16="http://schemas.microsoft.com/office/drawing/2014/main" id="{7180C2BF-9E9C-E394-0AAA-1BDA1B5D4912}"/>
              </a:ext>
            </a:extLst>
          </p:cNvPr>
          <p:cNvPicPr>
            <a:picLocks noChangeAspect="1"/>
          </p:cNvPicPr>
          <p:nvPr userDrawn="1"/>
        </p:nvPicPr>
        <p:blipFill>
          <a:blip r:embed="rId5"/>
          <a:stretch>
            <a:fillRect/>
          </a:stretch>
        </p:blipFill>
        <p:spPr>
          <a:xfrm>
            <a:off x="10860112" y="298450"/>
            <a:ext cx="909738" cy="909738"/>
          </a:xfrm>
          <a:prstGeom prst="rect">
            <a:avLst/>
          </a:prstGeom>
        </p:spPr>
      </p:pic>
    </p:spTree>
    <p:extLst>
      <p:ext uri="{BB962C8B-B14F-4D97-AF65-F5344CB8AC3E}">
        <p14:creationId xmlns:p14="http://schemas.microsoft.com/office/powerpoint/2010/main" val="34137835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41350" t="6371" r="22947" b="4804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589133"/>
            <a:ext cx="5511800" cy="1354217"/>
          </a:xfrm>
          <a:noFill/>
        </p:spPr>
        <p:txBody>
          <a:bodyPr wrap="square"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5" name="Picture 4" descr="A close-up of a logo&#10;&#10;Description automatically generated with medium confidence">
            <a:extLst>
              <a:ext uri="{FF2B5EF4-FFF2-40B4-BE49-F238E27FC236}">
                <a16:creationId xmlns:a16="http://schemas.microsoft.com/office/drawing/2014/main" id="{B7CCD9CC-6226-0424-5409-124F7DF60F61}"/>
              </a:ext>
            </a:extLst>
          </p:cNvPr>
          <p:cNvPicPr>
            <a:picLocks noChangeAspect="1"/>
          </p:cNvPicPr>
          <p:nvPr userDrawn="1"/>
        </p:nvPicPr>
        <p:blipFill>
          <a:blip r:embed="rId4"/>
          <a:stretch>
            <a:fillRect/>
          </a:stretch>
        </p:blipFill>
        <p:spPr>
          <a:xfrm>
            <a:off x="296863" y="298450"/>
            <a:ext cx="2361272" cy="867859"/>
          </a:xfrm>
          <a:prstGeom prst="rect">
            <a:avLst/>
          </a:prstGeom>
        </p:spPr>
      </p:pic>
      <p:pic>
        <p:nvPicPr>
          <p:cNvPr id="6" name="Picture 2" descr="Map, photo with location pin, mobile device with likes icon in magenta, purple, and yellow color">
            <a:extLst>
              <a:ext uri="{FF2B5EF4-FFF2-40B4-BE49-F238E27FC236}">
                <a16:creationId xmlns:a16="http://schemas.microsoft.com/office/drawing/2014/main" id="{0A983905-67D2-5C33-136D-E6F40D6AC0D2}"/>
              </a:ext>
            </a:extLst>
          </p:cNvPr>
          <p:cNvPicPr>
            <a:picLocks noChangeAspect="1"/>
          </p:cNvPicPr>
          <p:nvPr userDrawn="1"/>
        </p:nvPicPr>
        <p:blipFill>
          <a:blip r:embed="rId5"/>
          <a:stretch>
            <a:fillRect/>
          </a:stretch>
        </p:blipFill>
        <p:spPr>
          <a:xfrm>
            <a:off x="7038244" y="1060538"/>
            <a:ext cx="4736924" cy="4736924"/>
          </a:xfrm>
          <a:prstGeom prst="rect">
            <a:avLst/>
          </a:prstGeom>
        </p:spPr>
      </p:pic>
      <p:pic>
        <p:nvPicPr>
          <p:cNvPr id="4" name="Picture 3">
            <a:extLst>
              <a:ext uri="{FF2B5EF4-FFF2-40B4-BE49-F238E27FC236}">
                <a16:creationId xmlns:a16="http://schemas.microsoft.com/office/drawing/2014/main" id="{6568358F-31FF-47CA-C573-1FB94D98060F}"/>
              </a:ext>
            </a:extLst>
          </p:cNvPr>
          <p:cNvPicPr>
            <a:picLocks noChangeAspect="1"/>
          </p:cNvPicPr>
          <p:nvPr userDrawn="1"/>
        </p:nvPicPr>
        <p:blipFill>
          <a:blip r:embed="rId6"/>
          <a:stretch>
            <a:fillRect/>
          </a:stretch>
        </p:blipFill>
        <p:spPr>
          <a:xfrm>
            <a:off x="10865430" y="256571"/>
            <a:ext cx="909738" cy="909738"/>
          </a:xfrm>
          <a:prstGeom prst="rect">
            <a:avLst/>
          </a:prstGeom>
        </p:spPr>
      </p:pic>
    </p:spTree>
    <p:extLst>
      <p:ext uri="{BB962C8B-B14F-4D97-AF65-F5344CB8AC3E}">
        <p14:creationId xmlns:p14="http://schemas.microsoft.com/office/powerpoint/2010/main" val="17472465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18991268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B52086-A920-5E6A-2682-32FAB0FE93A0}"/>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22427" t="9069" r="20063" b="28065"/>
          <a:stretch/>
        </p:blipFill>
        <p:spPr>
          <a:xfrm>
            <a:off x="0" y="0"/>
            <a:ext cx="12192000" cy="6858000"/>
          </a:xfrm>
          <a:prstGeom prst="roundRect">
            <a:avLst>
              <a:gd name="adj" fmla="val 0"/>
            </a:avLst>
          </a:prstGeom>
          <a:solidFill>
            <a:schemeClr val="bg1"/>
          </a:solidFill>
          <a:ln>
            <a:noFill/>
          </a:ln>
          <a:effectLst>
            <a:outerShdw blurRad="223661" dist="140295" dir="2700000" algn="tl" rotWithShape="0">
              <a:srgbClr val="6B2929">
                <a:alpha val="15000"/>
              </a:srgbClr>
            </a:outerShdw>
          </a:effectLst>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704708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B52086-A920-5E6A-2682-32FAB0FE93A0}"/>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22427" t="9069" r="20063" b="28065"/>
          <a:stretch/>
        </p:blipFill>
        <p:spPr>
          <a:xfrm>
            <a:off x="0" y="0"/>
            <a:ext cx="12192000" cy="6858000"/>
          </a:xfrm>
          <a:prstGeom prst="roundRect">
            <a:avLst>
              <a:gd name="adj" fmla="val 0"/>
            </a:avLst>
          </a:prstGeom>
          <a:solidFill>
            <a:schemeClr val="bg1"/>
          </a:solidFill>
          <a:ln>
            <a:noFill/>
          </a:ln>
          <a:effectLst>
            <a:outerShdw blurRad="223661" dist="140295" dir="2700000" algn="tl" rotWithShape="0">
              <a:srgbClr val="6B2929">
                <a:alpha val="15000"/>
              </a:srgbClr>
            </a:outerShdw>
          </a:effectLst>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1660538A-9F93-E25A-6FB2-7609FB154490}"/>
              </a:ext>
            </a:extLst>
          </p:cNvPr>
          <p:cNvSpPr>
            <a:spLocks noGrp="1"/>
          </p:cNvSpPr>
          <p:nvPr>
            <p:ph type="body" sz="quarter" idx="10"/>
          </p:nvPr>
        </p:nvSpPr>
        <p:spPr>
          <a:xfrm>
            <a:off x="585788" y="1062911"/>
            <a:ext cx="11020426" cy="307777"/>
          </a:xfrm>
        </p:spPr>
        <p:txBody>
          <a:bodyPr/>
          <a:lstStyle>
            <a:lvl1pPr marL="0" indent="0" algn="l" defTabSz="932742" rtl="0" eaLnBrk="1" latinLnBrk="0" hangingPunct="1">
              <a:lnSpc>
                <a:spcPct val="100000"/>
              </a:lnSpc>
              <a:spcBef>
                <a:spcPct val="0"/>
              </a:spcBef>
              <a:buNone/>
              <a:defRPr lang="en-US" sz="2000" b="0" kern="1200" cap="none" spc="0" baseline="0" dirty="0" smtClean="0">
                <a:ln w="3175">
                  <a:noFill/>
                </a:ln>
                <a:gradFill>
                  <a:gsLst>
                    <a:gs pos="50000">
                      <a:srgbClr val="8661C5"/>
                    </a:gs>
                    <a:gs pos="0">
                      <a:srgbClr val="3E76D4"/>
                    </a:gs>
                    <a:gs pos="100000">
                      <a:srgbClr val="C73ECC"/>
                    </a:gs>
                  </a:gsLst>
                  <a:lin ang="2700000" scaled="1"/>
                </a:gradFill>
                <a:effectLst/>
                <a:latin typeface="+mj-lt"/>
                <a:ea typeface="+mn-ea"/>
                <a:cs typeface="Segoe UI" panose="020B0502040204020203" pitchFamily="34" charset="0"/>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3516268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icture containing blur, colorfulness&#10;&#10;Description automatically generated">
            <a:extLst>
              <a:ext uri="{FF2B5EF4-FFF2-40B4-BE49-F238E27FC236}">
                <a16:creationId xmlns:a16="http://schemas.microsoft.com/office/drawing/2014/main" id="{F6187E10-A926-626B-4493-0B31CE93EBF9}"/>
              </a:ext>
            </a:extLst>
          </p:cNvPr>
          <p:cNvPicPr>
            <a:picLocks noChangeAspect="1"/>
          </p:cNvPicPr>
          <p:nvPr userDrawn="1"/>
        </p:nvPicPr>
        <p:blipFill>
          <a:blip r:embed="rId2">
            <a:alphaModFix amt="75000"/>
          </a:blip>
          <a:stretch>
            <a:fillRect/>
          </a:stretch>
        </p:blipFill>
        <p:spPr>
          <a:xfrm>
            <a:off x="3175" y="-1787"/>
            <a:ext cx="12185650" cy="6861574"/>
          </a:xfrm>
          <a:prstGeom prst="rect">
            <a:avLst/>
          </a:prstGeom>
          <a:ln>
            <a:noFill/>
          </a:ln>
        </p:spPr>
      </p:pic>
    </p:spTree>
    <p:extLst>
      <p:ext uri="{BB962C8B-B14F-4D97-AF65-F5344CB8AC3E}">
        <p14:creationId xmlns:p14="http://schemas.microsoft.com/office/powerpoint/2010/main" val="598104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C65E9-4A52-3EE6-E842-26805730EB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438A7F-9147-5021-CF64-D06E046A31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29709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36558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6D036D35-5EFE-4F9A-9DEA-C56B81F64EC4}"/>
              </a:ext>
            </a:extLst>
          </p:cNvPr>
          <p:cNvSpPr>
            <a:spLocks noGrp="1"/>
          </p:cNvSpPr>
          <p:nvPr>
            <p:ph type="body" sz="quarter" idx="10" hasCustomPrompt="1"/>
          </p:nvPr>
        </p:nvSpPr>
        <p:spPr>
          <a:xfrm>
            <a:off x="10490200" y="-423204"/>
            <a:ext cx="1701800" cy="307777"/>
          </a:xfrm>
        </p:spPr>
        <p:txBody>
          <a:bodyPr anchor="b" anchorCtr="0"/>
          <a:lstStyle>
            <a:lvl1pPr algn="r">
              <a:buNone/>
              <a:defRPr sz="2000">
                <a:gradFill>
                  <a:gsLst>
                    <a:gs pos="85263">
                      <a:srgbClr val="D83B01"/>
                    </a:gs>
                    <a:gs pos="58000">
                      <a:srgbClr val="D83B01"/>
                    </a:gs>
                  </a:gsLst>
                  <a:lin ang="18600000" scaled="0"/>
                </a:gradFill>
                <a:latin typeface="+mj-lt"/>
              </a:defRPr>
            </a:lvl1pPr>
          </a:lstStyle>
          <a:p>
            <a:pPr lvl="0"/>
            <a:r>
              <a:rPr lang="en-US"/>
              <a:t>XX-XXX</a:t>
            </a:r>
          </a:p>
        </p:txBody>
      </p:sp>
    </p:spTree>
    <p:extLst>
      <p:ext uri="{BB962C8B-B14F-4D97-AF65-F5344CB8AC3E}">
        <p14:creationId xmlns:p14="http://schemas.microsoft.com/office/powerpoint/2010/main" val="8806655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9933607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2316856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22799810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200990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107866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with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32956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 Microsoft Corporation                                                                                  					   	    	                                     Microsoft 365 </a:t>
            </a:r>
          </a:p>
        </p:txBody>
      </p:sp>
    </p:spTree>
    <p:extLst>
      <p:ext uri="{BB962C8B-B14F-4D97-AF65-F5344CB8AC3E}">
        <p14:creationId xmlns:p14="http://schemas.microsoft.com/office/powerpoint/2010/main" val="42218096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3567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05945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293689" y="1358900"/>
            <a:ext cx="11604624" cy="4140200"/>
          </a:xfrm>
          <a:prstGeom prst="roundRect">
            <a:avLst>
              <a:gd name="adj" fmla="val 5011"/>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US" sz="1600" b="0" i="0" u="none" strike="noStrike" kern="1200" cap="none" spc="0" normalizeH="0" baseline="0" noProof="0" err="1">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9" name="Title 1"/>
          <p:cNvSpPr>
            <a:spLocks noGrp="1"/>
          </p:cNvSpPr>
          <p:nvPr>
            <p:ph type="title" hasCustomPrompt="1"/>
          </p:nvPr>
        </p:nvSpPr>
        <p:spPr>
          <a:xfrm>
            <a:off x="584200" y="3152000"/>
            <a:ext cx="9144000" cy="553998"/>
          </a:xfrm>
          <a:noFill/>
        </p:spPr>
        <p:txBody>
          <a:bodyPr wrap="square" lIns="0" tIns="0" rIns="0" bIns="0" anchor="ctr" anchorCtr="0">
            <a:spAutoFit/>
          </a:bodyPr>
          <a:lstStyle>
            <a:lvl1pPr>
              <a:defRPr sz="36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4" name="Picture 3" descr="A close-up of a logo&#10;&#10;Description automatically generated with medium confidence">
            <a:extLst>
              <a:ext uri="{FF2B5EF4-FFF2-40B4-BE49-F238E27FC236}">
                <a16:creationId xmlns:a16="http://schemas.microsoft.com/office/drawing/2014/main" id="{FD797F22-8CEB-326B-F6B9-1BD3386F36DB}"/>
              </a:ext>
            </a:extLst>
          </p:cNvPr>
          <p:cNvPicPr>
            <a:picLocks noChangeAspect="1"/>
          </p:cNvPicPr>
          <p:nvPr userDrawn="1"/>
        </p:nvPicPr>
        <p:blipFill>
          <a:blip r:embed="rId4"/>
          <a:stretch>
            <a:fillRect/>
          </a:stretch>
        </p:blipFill>
        <p:spPr>
          <a:xfrm>
            <a:off x="296863" y="298450"/>
            <a:ext cx="2361272" cy="867859"/>
          </a:xfrm>
          <a:prstGeom prst="rect">
            <a:avLst/>
          </a:prstGeom>
        </p:spPr>
      </p:pic>
      <p:sp>
        <p:nvSpPr>
          <p:cNvPr id="5" name="Text Placeholder 4">
            <a:extLst>
              <a:ext uri="{FF2B5EF4-FFF2-40B4-BE49-F238E27FC236}">
                <a16:creationId xmlns:a16="http://schemas.microsoft.com/office/drawing/2014/main" id="{039703E5-9373-0D0E-9EF0-0EA0F281ED47}"/>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rgbClr val="0070C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2787347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07237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9541132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32608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353516" y="1546680"/>
            <a:ext cx="6228884" cy="4631869"/>
          </a:xfrm>
          <a:prstGeom prst="rect">
            <a:avLst/>
          </a:prstGeom>
        </p:spPr>
        <p:txBody>
          <a:bodyPr/>
          <a:lstStyle>
            <a:lvl1pPr>
              <a:spcBef>
                <a:spcPts val="600"/>
              </a:spcBef>
              <a:spcAft>
                <a:spcPts val="1200"/>
              </a:spcAft>
              <a:defRPr/>
            </a:lvl1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B567261E-FC84-A807-B3AA-24D7B53CDFB3}"/>
              </a:ext>
            </a:extLst>
          </p:cNvPr>
          <p:cNvCxnSpPr>
            <a:cxnSpLocks/>
          </p:cNvCxnSpPr>
          <p:nvPr userDrawn="1"/>
        </p:nvCxnSpPr>
        <p:spPr>
          <a:xfrm>
            <a:off x="609600" y="551116"/>
            <a:ext cx="401413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E91178E-3254-FFD9-C472-E90F2815297E}"/>
              </a:ext>
            </a:extLst>
          </p:cNvPr>
          <p:cNvCxnSpPr>
            <a:cxnSpLocks/>
          </p:cNvCxnSpPr>
          <p:nvPr userDrawn="1"/>
        </p:nvCxnSpPr>
        <p:spPr>
          <a:xfrm>
            <a:off x="5354325" y="551116"/>
            <a:ext cx="622807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16707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3229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291B17-9318-49DB-B28B-6E5994AE9581}" type="datetime1">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5/8/2025</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05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6324478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Title Only - gradient">
    <p:bg>
      <p:bgPr>
        <a:gradFill>
          <a:gsLst>
            <a:gs pos="0">
              <a:schemeClr val="bg1"/>
            </a:gs>
            <a:gs pos="100000">
              <a:schemeClr val="bg1">
                <a:lumMod val="85000"/>
                <a:alpha val="50000"/>
              </a:schemeClr>
            </a:gs>
          </a:gsLst>
          <a:lin ang="189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12747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BAA791-ED13-7FE5-1BB2-19100F5C1DCC}"/>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pic>
        <p:nvPicPr>
          <p:cNvPr id="5" name="Picture 4">
            <a:extLst>
              <a:ext uri="{FF2B5EF4-FFF2-40B4-BE49-F238E27FC236}">
                <a16:creationId xmlns:a16="http://schemas.microsoft.com/office/drawing/2014/main" id="{18933034-B30C-70E7-17B6-0E3FFF53C439}"/>
              </a:ext>
            </a:extLst>
          </p:cNvPr>
          <p:cNvPicPr>
            <a:picLocks noChangeAspect="1"/>
          </p:cNvPicPr>
          <p:nvPr userDrawn="1"/>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18476" t="10888" r="18476" b="9901"/>
          <a:stretch/>
        </p:blipFill>
        <p:spPr>
          <a:xfrm>
            <a:off x="1219200" y="685800"/>
            <a:ext cx="9753600" cy="5486400"/>
          </a:xfrm>
          <a:prstGeom prst="roundRect">
            <a:avLst>
              <a:gd name="adj" fmla="val 172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2" name="Title 1">
            <a:extLst>
              <a:ext uri="{FF2B5EF4-FFF2-40B4-BE49-F238E27FC236}">
                <a16:creationId xmlns:a16="http://schemas.microsoft.com/office/drawing/2014/main" id="{1D68B2D0-6768-258E-FF13-532F41DA5AD2}"/>
              </a:ext>
            </a:extLst>
          </p:cNvPr>
          <p:cNvSpPr>
            <a:spLocks noGrp="1"/>
          </p:cNvSpPr>
          <p:nvPr>
            <p:ph type="title"/>
          </p:nvPr>
        </p:nvSpPr>
        <p:spPr>
          <a:xfrm>
            <a:off x="2438400" y="1104856"/>
            <a:ext cx="7315200" cy="553998"/>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D46D253-F339-5FFB-2B47-0B44F462F50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9A1B1-5A8E-4E46-95DF-CCAC78182983}" type="slidenum">
              <a:rPr kumimoji="0" lang="en-US" sz="105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4000807774"/>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3_Four Column Bullet with Subtitles">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E53EE8AC-CD57-3523-3289-88024C6D4C1A}"/>
              </a:ext>
            </a:extLst>
          </p:cNvPr>
          <p:cNvSpPr>
            <a:spLocks noGrp="1"/>
          </p:cNvSpPr>
          <p:nvPr>
            <p:ph type="body" sz="quarter" idx="11" hasCustomPrompt="1"/>
          </p:nvPr>
        </p:nvSpPr>
        <p:spPr>
          <a:xfrm>
            <a:off x="612899" y="315402"/>
            <a:ext cx="10990139" cy="492443"/>
          </a:xfrm>
        </p:spPr>
        <p:txBody>
          <a:bodyPr anchor="ctr"/>
          <a:lstStyle>
            <a:lvl1pPr marL="0" indent="0" algn="ctr" defTabSz="914400" rtl="0" eaLnBrk="1" latinLnBrk="0" hangingPunct="1">
              <a:lnSpc>
                <a:spcPct val="100000"/>
              </a:lnSpc>
              <a:spcBef>
                <a:spcPts val="0"/>
              </a:spcBef>
              <a:spcAft>
                <a:spcPts val="400"/>
              </a:spcAft>
              <a:buNone/>
              <a:defRPr lang="en-US" sz="3200" kern="1200" dirty="0">
                <a:solidFill>
                  <a:srgbClr val="000000"/>
                </a:solidFill>
                <a:latin typeface="Segoe UI Semibold" pitchFamily="34" charset="0"/>
                <a:ea typeface="Segoe UI Semibold" pitchFamily="34" charset="-122"/>
                <a:cs typeface="Segoe UI Semibold" pitchFamily="34" charset="-120"/>
              </a:defRPr>
            </a:lvl1pPr>
          </a:lstStyle>
          <a:p>
            <a:pPr lvl="0"/>
            <a:r>
              <a:rPr lang="en-US"/>
              <a:t>Title for Diagrams or Charts</a:t>
            </a:r>
          </a:p>
        </p:txBody>
      </p:sp>
      <p:pic>
        <p:nvPicPr>
          <p:cNvPr id="54" name="Image 1" descr="preencoded.png">
            <a:extLst>
              <a:ext uri="{FF2B5EF4-FFF2-40B4-BE49-F238E27FC236}">
                <a16:creationId xmlns:a16="http://schemas.microsoft.com/office/drawing/2014/main" id="{35C93F4F-4EF4-5CC0-38CC-5879D149884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187"/>
            <a:ext cx="12192000" cy="41951"/>
          </a:xfrm>
          <a:prstGeom prst="rect">
            <a:avLst/>
          </a:prstGeom>
        </p:spPr>
      </p:pic>
      <p:sp>
        <p:nvSpPr>
          <p:cNvPr id="24" name="Text Placeholder 11">
            <a:extLst>
              <a:ext uri="{FF2B5EF4-FFF2-40B4-BE49-F238E27FC236}">
                <a16:creationId xmlns:a16="http://schemas.microsoft.com/office/drawing/2014/main" id="{C291B2B8-9B71-11C1-AFEA-AB79AA002EBB}"/>
              </a:ext>
            </a:extLst>
          </p:cNvPr>
          <p:cNvSpPr>
            <a:spLocks noGrp="1"/>
          </p:cNvSpPr>
          <p:nvPr>
            <p:ph type="body" sz="quarter" idx="33" hasCustomPrompt="1"/>
          </p:nvPr>
        </p:nvSpPr>
        <p:spPr>
          <a:xfrm>
            <a:off x="584518" y="896443"/>
            <a:ext cx="11018520" cy="369332"/>
          </a:xfrm>
        </p:spPr>
        <p:txBody>
          <a:bodyPr anchor="ct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400" kern="1200" spc="0" baseline="0" dirty="0">
                <a:solidFill>
                  <a:schemeClr val="tx1"/>
                </a:solidFill>
                <a:latin typeface="+mn-lt"/>
                <a:ea typeface="+mn-ea"/>
                <a:cs typeface="Segoe UI" panose="020B0502040204020203" pitchFamily="34" charset="0"/>
              </a:defRPr>
            </a:lvl1pPr>
          </a:lstStyle>
          <a:p>
            <a:pPr lvl="0"/>
            <a:r>
              <a:rPr lang="en-US"/>
              <a:t>Description </a:t>
            </a:r>
          </a:p>
        </p:txBody>
      </p:sp>
    </p:spTree>
    <p:extLst>
      <p:ext uri="{BB962C8B-B14F-4D97-AF65-F5344CB8AC3E}">
        <p14:creationId xmlns:p14="http://schemas.microsoft.com/office/powerpoint/2010/main" val="255798241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3863858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52011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774634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9510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320738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1355565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30883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9372007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513362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0198345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4178574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0955874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28296444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6971965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685499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322349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8" name="Picture 7" descr="A blue sky with clouds&#10;&#10;Description automatically generated">
            <a:extLst>
              <a:ext uri="{FF2B5EF4-FFF2-40B4-BE49-F238E27FC236}">
                <a16:creationId xmlns:a16="http://schemas.microsoft.com/office/drawing/2014/main" id="{C3E3C648-875E-914B-09E7-8C643506C4D8}"/>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58034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92276-E6FB-0369-D169-E8237372D2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DB44B6-037B-8A36-224F-9EC8A35C8ED0}"/>
              </a:ext>
            </a:extLst>
          </p:cNvPr>
          <p:cNvSpPr>
            <a:spLocks noGrp="1"/>
          </p:cNvSpPr>
          <p:nvPr>
            <p:ph type="dt" sz="half" idx="10"/>
          </p:nvPr>
        </p:nvSpPr>
        <p:spPr/>
        <p:txBody>
          <a:bodyPr/>
          <a:lstStyle/>
          <a:p>
            <a:fld id="{21061E62-A5A1-4C28-8199-D71D98337B1C}" type="datetimeFigureOut">
              <a:rPr lang="en-US" smtClean="0"/>
              <a:t>5/8/2025</a:t>
            </a:fld>
            <a:endParaRPr lang="en-US"/>
          </a:p>
        </p:txBody>
      </p:sp>
      <p:sp>
        <p:nvSpPr>
          <p:cNvPr id="4" name="Footer Placeholder 3">
            <a:extLst>
              <a:ext uri="{FF2B5EF4-FFF2-40B4-BE49-F238E27FC236}">
                <a16:creationId xmlns:a16="http://schemas.microsoft.com/office/drawing/2014/main" id="{07D93646-15AC-FC8F-EFE0-E45B58A6CE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49AC73-15F8-4FC5-0783-7DE0BFF08072}"/>
              </a:ext>
            </a:extLst>
          </p:cNvPr>
          <p:cNvSpPr>
            <a:spLocks noGrp="1"/>
          </p:cNvSpPr>
          <p:nvPr>
            <p:ph type="sldNum" sz="quarter" idx="12"/>
          </p:nvPr>
        </p:nvSpPr>
        <p:spPr/>
        <p:txBody>
          <a:bodyPr/>
          <a:lstStyle/>
          <a:p>
            <a:fld id="{B910D015-20B9-4ACF-80AB-6FD386CD1EB8}" type="slidenum">
              <a:rPr lang="en-US" smtClean="0"/>
              <a:t>‹#›</a:t>
            </a:fld>
            <a:endParaRPr lang="en-US"/>
          </a:p>
        </p:txBody>
      </p:sp>
    </p:spTree>
    <p:extLst>
      <p:ext uri="{BB962C8B-B14F-4D97-AF65-F5344CB8AC3E}">
        <p14:creationId xmlns:p14="http://schemas.microsoft.com/office/powerpoint/2010/main" val="3037495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25793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897011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30118178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Tree>
    <p:extLst>
      <p:ext uri="{BB962C8B-B14F-4D97-AF65-F5344CB8AC3E}">
        <p14:creationId xmlns:p14="http://schemas.microsoft.com/office/powerpoint/2010/main" val="3784987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473216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742623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0817576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94384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35874946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080119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7843372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alkin">
    <p:bg>
      <p:bgPr>
        <a:solidFill>
          <a:srgbClr val="702573"/>
        </a:solidFill>
        <a:effectLst/>
      </p:bgPr>
    </p:bg>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B09965F6-EDD7-C79C-4ED0-BD0374A850B3}"/>
              </a:ext>
            </a:extLst>
          </p:cNvPr>
          <p:cNvPicPr>
            <a:picLocks noChangeAspect="1"/>
          </p:cNvPicPr>
          <p:nvPr userDrawn="1"/>
        </p:nvPicPr>
        <p:blipFill>
          <a:blip r:embed="rId2"/>
          <a:stretch>
            <a:fillRect/>
          </a:stretch>
        </p:blipFill>
        <p:spPr>
          <a:xfrm>
            <a:off x="0" y="0"/>
            <a:ext cx="12192000" cy="6857999"/>
          </a:xfrm>
          <a:prstGeom prst="rect">
            <a:avLst/>
          </a:prstGeom>
          <a:solidFill>
            <a:srgbClr val="702573"/>
          </a:solidFill>
        </p:spPr>
      </p:pic>
      <p:pic>
        <p:nvPicPr>
          <p:cNvPr id="24" name="MS logo gray - EMF" descr="Microsoft logo, gray text version">
            <a:extLst>
              <a:ext uri="{FF2B5EF4-FFF2-40B4-BE49-F238E27FC236}">
                <a16:creationId xmlns:a16="http://schemas.microsoft.com/office/drawing/2014/main" id="{8685BD4B-3E62-146E-1EFC-ABCD9A7D250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43" name="TextBox 42">
            <a:extLst>
              <a:ext uri="{FF2B5EF4-FFF2-40B4-BE49-F238E27FC236}">
                <a16:creationId xmlns:a16="http://schemas.microsoft.com/office/drawing/2014/main" id="{51130286-A2D2-C371-8646-2CF52A0F3539}"/>
              </a:ext>
            </a:extLst>
          </p:cNvPr>
          <p:cNvSpPr txBox="1"/>
          <p:nvPr userDrawn="1"/>
        </p:nvSpPr>
        <p:spPr>
          <a:xfrm>
            <a:off x="550460" y="2260331"/>
            <a:ext cx="5099713" cy="1661993"/>
          </a:xfrm>
          <a:prstGeom prst="rect">
            <a:avLst/>
          </a:prstGeom>
          <a:solidFill>
            <a:srgbClr val="D9DBE3"/>
          </a:solidFill>
        </p:spPr>
        <p:txBody>
          <a:bodyPr wrap="square" lIns="0" tIns="0" rIns="0" bIns="0" rtlCol="0">
            <a:spAutoFit/>
          </a:bodyPr>
          <a:lstStyle/>
          <a:p>
            <a:pPr marL="0" algn="l" defTabSz="1371600" rtl="0" eaLnBrk="1" latinLnBrk="0" hangingPunct="1">
              <a:lnSpc>
                <a:spcPct val="100000"/>
              </a:lnSpc>
              <a:tabLst>
                <a:tab pos="1371600" algn="l"/>
              </a:tabLst>
              <a:defRPr/>
            </a:pPr>
            <a:r>
              <a:rPr lang="en-US" sz="5400" kern="1200" spc="-150">
                <a:ln w="3175">
                  <a:noFill/>
                </a:ln>
                <a:gradFill>
                  <a:gsLst>
                    <a:gs pos="0">
                      <a:srgbClr val="FF5C39"/>
                    </a:gs>
                    <a:gs pos="80000">
                      <a:srgbClr val="C03BC4"/>
                    </a:gs>
                  </a:gsLst>
                  <a:path path="circle">
                    <a:fillToRect l="100000" t="100000"/>
                  </a:path>
                </a:gradFill>
                <a:latin typeface="Segoe UI Semibold" panose="020B0702040204020203" pitchFamily="34" charset="0"/>
                <a:ea typeface="+mn-ea"/>
                <a:cs typeface="Segoe UI Semibold" panose="020B0702040204020203" pitchFamily="34" charset="0"/>
              </a:rPr>
              <a:t>Microsoft 365</a:t>
            </a:r>
          </a:p>
          <a:p>
            <a:pPr marL="0" algn="l" defTabSz="1371600" rtl="0" eaLnBrk="1" latinLnBrk="0" hangingPunct="1">
              <a:lnSpc>
                <a:spcPct val="100000"/>
              </a:lnSpc>
              <a:tabLst>
                <a:tab pos="1371600" algn="l"/>
              </a:tabLst>
              <a:defRPr/>
            </a:pPr>
            <a:r>
              <a:rPr lang="en-US" sz="5400" kern="1200" spc="-150">
                <a:ln w="3175">
                  <a:noFill/>
                </a:ln>
                <a:gradFill>
                  <a:gsLst>
                    <a:gs pos="0">
                      <a:srgbClr val="FF5C39"/>
                    </a:gs>
                    <a:gs pos="80000">
                      <a:srgbClr val="C03BC4"/>
                    </a:gs>
                  </a:gsLst>
                  <a:path path="circle">
                    <a:fillToRect l="100000" t="100000"/>
                  </a:path>
                </a:gradFill>
                <a:latin typeface="Segoe UI Semibold" panose="020B0702040204020203" pitchFamily="34" charset="0"/>
                <a:ea typeface="+mn-ea"/>
                <a:cs typeface="Segoe UI Semibold" panose="020B0702040204020203" pitchFamily="34" charset="0"/>
              </a:rPr>
              <a:t>Fall CAB</a:t>
            </a:r>
          </a:p>
        </p:txBody>
      </p:sp>
      <p:sp>
        <p:nvSpPr>
          <p:cNvPr id="47" name="TextBox 46">
            <a:extLst>
              <a:ext uri="{FF2B5EF4-FFF2-40B4-BE49-F238E27FC236}">
                <a16:creationId xmlns:a16="http://schemas.microsoft.com/office/drawing/2014/main" id="{E5501A83-19E0-0E14-C886-D151B8B5BB35}"/>
              </a:ext>
            </a:extLst>
          </p:cNvPr>
          <p:cNvSpPr txBox="1"/>
          <p:nvPr userDrawn="1"/>
        </p:nvSpPr>
        <p:spPr>
          <a:xfrm>
            <a:off x="584200" y="4306590"/>
            <a:ext cx="4697484" cy="307777"/>
          </a:xfrm>
          <a:prstGeom prst="rect">
            <a:avLst/>
          </a:prstGeom>
          <a:noFill/>
        </p:spPr>
        <p:txBody>
          <a:bodyPr wrap="square" lIns="0" tIns="0" rIns="0" bIns="0" rtlCol="0">
            <a:spAutoFit/>
          </a:bodyPr>
          <a:lstStyle/>
          <a:p>
            <a:pPr algn="l"/>
            <a:r>
              <a:rPr lang="en-US" sz="2000" kern="1200" spc="0" baseline="0">
                <a:solidFill>
                  <a:schemeClr val="accent3"/>
                </a:solidFill>
                <a:latin typeface="+mj-lt"/>
                <a:ea typeface="+mn-ea"/>
                <a:cs typeface="Segoe UI" panose="020B0502040204020203" pitchFamily="34" charset="0"/>
              </a:rPr>
              <a:t>October 2-3, 2024</a:t>
            </a:r>
          </a:p>
        </p:txBody>
      </p:sp>
    </p:spTree>
    <p:extLst>
      <p:ext uri="{BB962C8B-B14F-4D97-AF65-F5344CB8AC3E}">
        <p14:creationId xmlns:p14="http://schemas.microsoft.com/office/powerpoint/2010/main" val="67260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8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70257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C0DF3F-526F-1FE8-7767-F0B39C89980D}"/>
              </a:ext>
            </a:extLst>
          </p:cNvPr>
          <p:cNvPicPr>
            <a:picLocks noChangeAspect="1"/>
          </p:cNvPicPr>
          <p:nvPr userDrawn="1"/>
        </p:nvPicPr>
        <p:blipFill rotWithShape="1">
          <a:blip r:embed="rId2"/>
          <a:srcRect l="11799" t="22288" r="14031" b="3542"/>
          <a:stretch/>
        </p:blipFill>
        <p:spPr>
          <a:xfrm>
            <a:off x="0" y="0"/>
            <a:ext cx="12192000" cy="6858000"/>
          </a:xfrm>
          <a:prstGeom prst="rect">
            <a:avLst/>
          </a:prstGeom>
        </p:spPr>
      </p:pic>
      <p:sp>
        <p:nvSpPr>
          <p:cNvPr id="9" name="Title 1"/>
          <p:cNvSpPr>
            <a:spLocks noGrp="1"/>
          </p:cNvSpPr>
          <p:nvPr>
            <p:ph type="title" hasCustomPrompt="1"/>
          </p:nvPr>
        </p:nvSpPr>
        <p:spPr>
          <a:xfrm>
            <a:off x="584200" y="2302670"/>
            <a:ext cx="9144000" cy="1231106"/>
          </a:xfrm>
          <a:noFill/>
        </p:spPr>
        <p:txBody>
          <a:bodyPr lIns="0" tIns="0" rIns="0" bIns="0" anchor="b" anchorCtr="0">
            <a:spAutoFit/>
          </a:bodyPr>
          <a:lstStyle>
            <a:lvl1pPr>
              <a:defRPr sz="4000" spc="-50" baseline="0">
                <a:solidFill>
                  <a:srgbClr val="AC35AE"/>
                </a:solidFill>
                <a:latin typeface="+mj-lt"/>
                <a:cs typeface="Segoe UI" panose="020B0502040204020203" pitchFamily="34"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2" name="MS logo gray - EMF" descr="Microsoft logo, gray text version">
            <a:extLst>
              <a:ext uri="{FF2B5EF4-FFF2-40B4-BE49-F238E27FC236}">
                <a16:creationId xmlns:a16="http://schemas.microsoft.com/office/drawing/2014/main" id="{BBEE3085-A7E1-6080-02B7-07A2EED8F8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217244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702573"/>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3" name="MS logo white - EMF" descr="Microsoft logo white text version">
            <a:extLst>
              <a:ext uri="{FF2B5EF4-FFF2-40B4-BE49-F238E27FC236}">
                <a16:creationId xmlns:a16="http://schemas.microsoft.com/office/drawing/2014/main" id="{28A50D0B-B3B4-9182-5063-CF0700A873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7535228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8123F49-93E0-6565-D751-6118D59E7A6F}"/>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296787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5">
          <p15:clr>
            <a:srgbClr val="FBAE40"/>
          </p15:clr>
        </p15:guide>
        <p15:guide id="2" orient="horz" pos="397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peaker Bi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C306B-203D-6D18-8C42-339B53063615}"/>
              </a:ext>
            </a:extLst>
          </p:cNvPr>
          <p:cNvSpPr>
            <a:spLocks noGrp="1"/>
          </p:cNvSpPr>
          <p:nvPr>
            <p:ph type="title"/>
          </p:nvPr>
        </p:nvSpPr>
        <p:spPr/>
        <p:txBody>
          <a:bodyPr/>
          <a:lstStyle/>
          <a:p>
            <a:r>
              <a:rPr lang="en-US"/>
              <a:t>Click to edit Master title style</a:t>
            </a:r>
          </a:p>
        </p:txBody>
      </p:sp>
      <p:sp>
        <p:nvSpPr>
          <p:cNvPr id="4" name="Picture Placeholder 4">
            <a:extLst>
              <a:ext uri="{FF2B5EF4-FFF2-40B4-BE49-F238E27FC236}">
                <a16:creationId xmlns:a16="http://schemas.microsoft.com/office/drawing/2014/main" id="{113B366F-A12F-6286-DDF5-7690BE8B6942}"/>
              </a:ext>
            </a:extLst>
          </p:cNvPr>
          <p:cNvSpPr>
            <a:spLocks noGrp="1"/>
          </p:cNvSpPr>
          <p:nvPr>
            <p:ph type="pic" sz="quarter" idx="10"/>
          </p:nvPr>
        </p:nvSpPr>
        <p:spPr>
          <a:xfrm>
            <a:off x="1795595" y="1924870"/>
            <a:ext cx="3146425" cy="3146425"/>
          </a:xfrm>
          <a:prstGeom prst="ellipse">
            <a:avLst/>
          </a:prstGeom>
        </p:spPr>
        <p:txBody>
          <a:bodyPr/>
          <a:lstStyle>
            <a:lvl1pPr>
              <a:defRPr>
                <a:noFill/>
              </a:defRPr>
            </a:lvl1pPr>
          </a:lstStyle>
          <a:p>
            <a:endParaRPr lang="en-US"/>
          </a:p>
        </p:txBody>
      </p:sp>
      <p:sp>
        <p:nvSpPr>
          <p:cNvPr id="5" name="Text Placeholder 12">
            <a:extLst>
              <a:ext uri="{FF2B5EF4-FFF2-40B4-BE49-F238E27FC236}">
                <a16:creationId xmlns:a16="http://schemas.microsoft.com/office/drawing/2014/main" id="{4E11113B-6D51-91C7-5F4B-079CE9A87A4A}"/>
              </a:ext>
            </a:extLst>
          </p:cNvPr>
          <p:cNvSpPr>
            <a:spLocks noGrp="1"/>
          </p:cNvSpPr>
          <p:nvPr>
            <p:ph type="body" sz="quarter" idx="16"/>
          </p:nvPr>
        </p:nvSpPr>
        <p:spPr>
          <a:xfrm>
            <a:off x="5721283" y="2510217"/>
            <a:ext cx="3740908" cy="561976"/>
          </a:xfrm>
        </p:spPr>
        <p:txBody>
          <a:bodyPr>
            <a:noAutofit/>
          </a:bodyPr>
          <a:lstStyle>
            <a:lvl1pPr marL="0" indent="0">
              <a:buNone/>
              <a:defRPr sz="2000" b="1" i="0">
                <a:solidFill>
                  <a:schemeClr val="tx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2">
            <a:extLst>
              <a:ext uri="{FF2B5EF4-FFF2-40B4-BE49-F238E27FC236}">
                <a16:creationId xmlns:a16="http://schemas.microsoft.com/office/drawing/2014/main" id="{B60D690B-34E4-6B45-689D-EDC27B108B54}"/>
              </a:ext>
            </a:extLst>
          </p:cNvPr>
          <p:cNvSpPr>
            <a:spLocks noGrp="1"/>
          </p:cNvSpPr>
          <p:nvPr>
            <p:ph type="body" sz="quarter" idx="17"/>
          </p:nvPr>
        </p:nvSpPr>
        <p:spPr>
          <a:xfrm>
            <a:off x="5721283" y="3072193"/>
            <a:ext cx="3740908" cy="430079"/>
          </a:xfrm>
        </p:spPr>
        <p:txBody>
          <a:bodyPr>
            <a:noAutofit/>
          </a:bodyPr>
          <a:lstStyle>
            <a:lvl1pPr marL="0" indent="0">
              <a:buNone/>
              <a:defRPr sz="14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2">
            <a:extLst>
              <a:ext uri="{FF2B5EF4-FFF2-40B4-BE49-F238E27FC236}">
                <a16:creationId xmlns:a16="http://schemas.microsoft.com/office/drawing/2014/main" id="{8FD47863-0AB5-3F3D-32E7-5458E8FFD9D6}"/>
              </a:ext>
            </a:extLst>
          </p:cNvPr>
          <p:cNvSpPr>
            <a:spLocks noGrp="1"/>
          </p:cNvSpPr>
          <p:nvPr>
            <p:ph type="body" sz="quarter" idx="18"/>
          </p:nvPr>
        </p:nvSpPr>
        <p:spPr>
          <a:xfrm>
            <a:off x="5721283" y="3850115"/>
            <a:ext cx="3740908" cy="430079"/>
          </a:xfrm>
        </p:spPr>
        <p:txBody>
          <a:bodyPr>
            <a:noAutofit/>
          </a:bodyPr>
          <a:lstStyle>
            <a:lvl1pPr marL="0" indent="0">
              <a:buNone/>
              <a:defRPr sz="14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12">
            <a:extLst>
              <a:ext uri="{FF2B5EF4-FFF2-40B4-BE49-F238E27FC236}">
                <a16:creationId xmlns:a16="http://schemas.microsoft.com/office/drawing/2014/main" id="{6583F008-D46E-EC3F-B7CC-0D1454D96B12}"/>
              </a:ext>
            </a:extLst>
          </p:cNvPr>
          <p:cNvSpPr>
            <a:spLocks noGrp="1"/>
          </p:cNvSpPr>
          <p:nvPr>
            <p:ph type="body" sz="quarter" idx="19"/>
          </p:nvPr>
        </p:nvSpPr>
        <p:spPr>
          <a:xfrm>
            <a:off x="5721283" y="4860061"/>
            <a:ext cx="3740908" cy="365126"/>
          </a:xfrm>
        </p:spPr>
        <p:txBody>
          <a:bodyPr>
            <a:noAutofit/>
          </a:bodyPr>
          <a:lstStyle>
            <a:lvl1pPr marL="0" indent="0">
              <a:buNone/>
              <a:defRPr sz="12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Decorative - Dash">
            <a:extLst>
              <a:ext uri="{FF2B5EF4-FFF2-40B4-BE49-F238E27FC236}">
                <a16:creationId xmlns:a16="http://schemas.microsoft.com/office/drawing/2014/main" id="{01AE4F63-D088-A9D4-0E14-AE65FE6E96F0}"/>
              </a:ext>
              <a:ext uri="{C183D7F6-B498-43B3-948B-1728B52AA6E4}">
                <adec:decorative xmlns:adec="http://schemas.microsoft.com/office/drawing/2017/decorative" val="1"/>
              </a:ext>
            </a:extLst>
          </p:cNvPr>
          <p:cNvSpPr/>
          <p:nvPr userDrawn="1"/>
        </p:nvSpPr>
        <p:spPr>
          <a:xfrm>
            <a:off x="5833306" y="3651206"/>
            <a:ext cx="326571"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8754524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peaker Bi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C306B-203D-6D18-8C42-339B53063615}"/>
              </a:ext>
            </a:extLst>
          </p:cNvPr>
          <p:cNvSpPr>
            <a:spLocks noGrp="1"/>
          </p:cNvSpPr>
          <p:nvPr>
            <p:ph type="title"/>
          </p:nvPr>
        </p:nvSpPr>
        <p:spPr/>
        <p:txBody>
          <a:bodyPr/>
          <a:lstStyle/>
          <a:p>
            <a:r>
              <a:rPr lang="en-US"/>
              <a:t>Click to edit Master title style</a:t>
            </a:r>
          </a:p>
        </p:txBody>
      </p:sp>
      <p:sp>
        <p:nvSpPr>
          <p:cNvPr id="3" name="Picture Placeholder 4">
            <a:extLst>
              <a:ext uri="{FF2B5EF4-FFF2-40B4-BE49-F238E27FC236}">
                <a16:creationId xmlns:a16="http://schemas.microsoft.com/office/drawing/2014/main" id="{5E5B4766-26DE-92F3-0489-0A623207ADA0}"/>
              </a:ext>
            </a:extLst>
          </p:cNvPr>
          <p:cNvSpPr>
            <a:spLocks noGrp="1"/>
          </p:cNvSpPr>
          <p:nvPr>
            <p:ph type="pic" sz="quarter" idx="10" hasCustomPrompt="1"/>
          </p:nvPr>
        </p:nvSpPr>
        <p:spPr>
          <a:xfrm>
            <a:off x="2136231" y="1578222"/>
            <a:ext cx="2119439" cy="2119439"/>
          </a:xfrm>
          <a:prstGeom prst="ellipse">
            <a:avLst/>
          </a:prstGeom>
        </p:spPr>
        <p:txBody>
          <a:bodyPr/>
          <a:lstStyle>
            <a:lvl1pPr marL="0" indent="0">
              <a:buNone/>
              <a:defRPr>
                <a:noFill/>
              </a:defRPr>
            </a:lvl1pPr>
          </a:lstStyle>
          <a:p>
            <a:r>
              <a:rPr lang="en-US"/>
              <a:t>v</a:t>
            </a:r>
          </a:p>
        </p:txBody>
      </p:sp>
      <p:sp>
        <p:nvSpPr>
          <p:cNvPr id="12" name="Picture Placeholder 4">
            <a:extLst>
              <a:ext uri="{FF2B5EF4-FFF2-40B4-BE49-F238E27FC236}">
                <a16:creationId xmlns:a16="http://schemas.microsoft.com/office/drawing/2014/main" id="{E13DA093-F6DC-DF80-9A5D-44836ABA3715}"/>
              </a:ext>
            </a:extLst>
          </p:cNvPr>
          <p:cNvSpPr>
            <a:spLocks noGrp="1"/>
          </p:cNvSpPr>
          <p:nvPr>
            <p:ph type="pic" sz="quarter" idx="16" hasCustomPrompt="1"/>
          </p:nvPr>
        </p:nvSpPr>
        <p:spPr>
          <a:xfrm>
            <a:off x="6573760" y="1578222"/>
            <a:ext cx="2119439" cy="2119439"/>
          </a:xfrm>
          <a:prstGeom prst="ellipse">
            <a:avLst/>
          </a:prstGeom>
        </p:spPr>
        <p:txBody>
          <a:bodyPr/>
          <a:lstStyle>
            <a:lvl1pPr marL="0" indent="0">
              <a:buNone/>
              <a:defRPr>
                <a:noFill/>
              </a:defRPr>
            </a:lvl1pPr>
          </a:lstStyle>
          <a:p>
            <a:r>
              <a:rPr lang="en-US"/>
              <a:t>v</a:t>
            </a:r>
          </a:p>
        </p:txBody>
      </p:sp>
      <p:sp>
        <p:nvSpPr>
          <p:cNvPr id="13" name="Decorative - Dash">
            <a:extLst>
              <a:ext uri="{FF2B5EF4-FFF2-40B4-BE49-F238E27FC236}">
                <a16:creationId xmlns:a16="http://schemas.microsoft.com/office/drawing/2014/main" id="{52F5D389-8C2C-15DD-3EEA-82628C7EC9B3}"/>
              </a:ext>
              <a:ext uri="{C183D7F6-B498-43B3-948B-1728B52AA6E4}">
                <adec:decorative xmlns:adec="http://schemas.microsoft.com/office/drawing/2017/decorative" val="1"/>
              </a:ext>
            </a:extLst>
          </p:cNvPr>
          <p:cNvSpPr/>
          <p:nvPr userDrawn="1"/>
        </p:nvSpPr>
        <p:spPr>
          <a:xfrm>
            <a:off x="2320748" y="4818131"/>
            <a:ext cx="326571"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 Placeholder 12">
            <a:extLst>
              <a:ext uri="{FF2B5EF4-FFF2-40B4-BE49-F238E27FC236}">
                <a16:creationId xmlns:a16="http://schemas.microsoft.com/office/drawing/2014/main" id="{57CC1A51-7282-2421-CC0C-57C16F6E62D4}"/>
              </a:ext>
            </a:extLst>
          </p:cNvPr>
          <p:cNvSpPr>
            <a:spLocks noGrp="1"/>
          </p:cNvSpPr>
          <p:nvPr>
            <p:ph type="body" sz="quarter" idx="17"/>
          </p:nvPr>
        </p:nvSpPr>
        <p:spPr>
          <a:xfrm>
            <a:off x="2207351" y="3868563"/>
            <a:ext cx="3740908" cy="469922"/>
          </a:xfrm>
        </p:spPr>
        <p:txBody>
          <a:bodyPr>
            <a:noAutofit/>
          </a:bodyPr>
          <a:lstStyle>
            <a:lvl1pPr marL="0" indent="0">
              <a:buNone/>
              <a:defRPr sz="1600" b="1" i="0">
                <a:solidFill>
                  <a:schemeClr val="tx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2C98F3F2-4E7B-B9BF-1228-A5173996649D}"/>
              </a:ext>
            </a:extLst>
          </p:cNvPr>
          <p:cNvSpPr>
            <a:spLocks noGrp="1"/>
          </p:cNvSpPr>
          <p:nvPr>
            <p:ph type="body" sz="quarter" idx="18"/>
          </p:nvPr>
        </p:nvSpPr>
        <p:spPr>
          <a:xfrm>
            <a:off x="2207351" y="4336914"/>
            <a:ext cx="3740908" cy="392948"/>
          </a:xfrm>
        </p:spPr>
        <p:txBody>
          <a:bodyPr>
            <a:noAutofit/>
          </a:bodyPr>
          <a:lstStyle>
            <a:lvl1pPr marL="0" indent="0">
              <a:buNone/>
              <a:defRPr sz="12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Text Placeholder 12">
            <a:extLst>
              <a:ext uri="{FF2B5EF4-FFF2-40B4-BE49-F238E27FC236}">
                <a16:creationId xmlns:a16="http://schemas.microsoft.com/office/drawing/2014/main" id="{E95730C4-3614-0446-28DA-13621AD00BE4}"/>
              </a:ext>
            </a:extLst>
          </p:cNvPr>
          <p:cNvSpPr>
            <a:spLocks noGrp="1"/>
          </p:cNvSpPr>
          <p:nvPr>
            <p:ph type="body" sz="quarter" idx="19"/>
          </p:nvPr>
        </p:nvSpPr>
        <p:spPr>
          <a:xfrm>
            <a:off x="2207351" y="4939715"/>
            <a:ext cx="3740908" cy="392948"/>
          </a:xfrm>
        </p:spPr>
        <p:txBody>
          <a:bodyPr>
            <a:noAutofit/>
          </a:bodyPr>
          <a:lstStyle>
            <a:lvl1pPr marL="0" indent="0">
              <a:buNone/>
              <a:defRPr sz="12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FE022BF-6094-F88C-196F-704A35D354B5}"/>
              </a:ext>
            </a:extLst>
          </p:cNvPr>
          <p:cNvSpPr>
            <a:spLocks noGrp="1"/>
          </p:cNvSpPr>
          <p:nvPr>
            <p:ph type="body" sz="quarter" idx="20"/>
          </p:nvPr>
        </p:nvSpPr>
        <p:spPr>
          <a:xfrm>
            <a:off x="2207351" y="5480972"/>
            <a:ext cx="3740908" cy="392948"/>
          </a:xfrm>
        </p:spPr>
        <p:txBody>
          <a:bodyPr>
            <a:noAutofit/>
          </a:bodyPr>
          <a:lstStyle>
            <a:lvl1pPr marL="0" indent="0">
              <a:buNone/>
              <a:defRPr sz="12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Decorative - Dash">
            <a:extLst>
              <a:ext uri="{FF2B5EF4-FFF2-40B4-BE49-F238E27FC236}">
                <a16:creationId xmlns:a16="http://schemas.microsoft.com/office/drawing/2014/main" id="{97E07FC1-D444-5BF0-5705-E6B7428A0557}"/>
              </a:ext>
              <a:ext uri="{C183D7F6-B498-43B3-948B-1728B52AA6E4}">
                <adec:decorative xmlns:adec="http://schemas.microsoft.com/office/drawing/2017/decorative" val="1"/>
              </a:ext>
            </a:extLst>
          </p:cNvPr>
          <p:cNvSpPr/>
          <p:nvPr userDrawn="1"/>
        </p:nvSpPr>
        <p:spPr>
          <a:xfrm>
            <a:off x="6654851" y="4818131"/>
            <a:ext cx="326571"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 Placeholder 12">
            <a:extLst>
              <a:ext uri="{FF2B5EF4-FFF2-40B4-BE49-F238E27FC236}">
                <a16:creationId xmlns:a16="http://schemas.microsoft.com/office/drawing/2014/main" id="{A6CDD3B5-1281-AFD2-988C-7E04CB6E52EC}"/>
              </a:ext>
            </a:extLst>
          </p:cNvPr>
          <p:cNvSpPr>
            <a:spLocks noGrp="1"/>
          </p:cNvSpPr>
          <p:nvPr>
            <p:ph type="body" sz="quarter" idx="21"/>
          </p:nvPr>
        </p:nvSpPr>
        <p:spPr>
          <a:xfrm>
            <a:off x="6552605" y="3868563"/>
            <a:ext cx="3740908" cy="469922"/>
          </a:xfrm>
        </p:spPr>
        <p:txBody>
          <a:bodyPr>
            <a:noAutofit/>
          </a:bodyPr>
          <a:lstStyle>
            <a:lvl1pPr marL="0" indent="0">
              <a:buNone/>
              <a:defRPr sz="1600" b="1" i="0">
                <a:solidFill>
                  <a:schemeClr val="tx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Text Placeholder 12">
            <a:extLst>
              <a:ext uri="{FF2B5EF4-FFF2-40B4-BE49-F238E27FC236}">
                <a16:creationId xmlns:a16="http://schemas.microsoft.com/office/drawing/2014/main" id="{439D4775-D167-D5AC-EEBB-4FB976833319}"/>
              </a:ext>
            </a:extLst>
          </p:cNvPr>
          <p:cNvSpPr>
            <a:spLocks noGrp="1"/>
          </p:cNvSpPr>
          <p:nvPr>
            <p:ph type="body" sz="quarter" idx="22"/>
          </p:nvPr>
        </p:nvSpPr>
        <p:spPr>
          <a:xfrm>
            <a:off x="6552605" y="4336914"/>
            <a:ext cx="3740908" cy="392948"/>
          </a:xfrm>
        </p:spPr>
        <p:txBody>
          <a:bodyPr>
            <a:noAutofit/>
          </a:bodyPr>
          <a:lstStyle>
            <a:lvl1pPr marL="0" indent="0">
              <a:buNone/>
              <a:defRPr sz="12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1" name="Text Placeholder 12">
            <a:extLst>
              <a:ext uri="{FF2B5EF4-FFF2-40B4-BE49-F238E27FC236}">
                <a16:creationId xmlns:a16="http://schemas.microsoft.com/office/drawing/2014/main" id="{4E8944A7-AD0C-722F-C151-DE3C34D9F4B6}"/>
              </a:ext>
            </a:extLst>
          </p:cNvPr>
          <p:cNvSpPr>
            <a:spLocks noGrp="1"/>
          </p:cNvSpPr>
          <p:nvPr>
            <p:ph type="body" sz="quarter" idx="23"/>
          </p:nvPr>
        </p:nvSpPr>
        <p:spPr>
          <a:xfrm>
            <a:off x="6552605" y="4939715"/>
            <a:ext cx="3740908" cy="392948"/>
          </a:xfrm>
        </p:spPr>
        <p:txBody>
          <a:bodyPr>
            <a:noAutofit/>
          </a:bodyPr>
          <a:lstStyle>
            <a:lvl1pPr marL="0" indent="0">
              <a:buNone/>
              <a:defRPr sz="12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2" name="Text Placeholder 12">
            <a:extLst>
              <a:ext uri="{FF2B5EF4-FFF2-40B4-BE49-F238E27FC236}">
                <a16:creationId xmlns:a16="http://schemas.microsoft.com/office/drawing/2014/main" id="{B2939EB5-071C-84E7-8FFE-657D83C74750}"/>
              </a:ext>
            </a:extLst>
          </p:cNvPr>
          <p:cNvSpPr>
            <a:spLocks noGrp="1"/>
          </p:cNvSpPr>
          <p:nvPr>
            <p:ph type="body" sz="quarter" idx="24"/>
          </p:nvPr>
        </p:nvSpPr>
        <p:spPr>
          <a:xfrm>
            <a:off x="6552605" y="5480972"/>
            <a:ext cx="3740908" cy="392948"/>
          </a:xfrm>
        </p:spPr>
        <p:txBody>
          <a:bodyPr>
            <a:noAutofit/>
          </a:bodyPr>
          <a:lstStyle>
            <a:lvl1pPr marL="0" indent="0">
              <a:buNone/>
              <a:defRPr sz="12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40440374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eaker Bi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C306B-203D-6D18-8C42-339B53063615}"/>
              </a:ext>
            </a:extLst>
          </p:cNvPr>
          <p:cNvSpPr>
            <a:spLocks noGrp="1"/>
          </p:cNvSpPr>
          <p:nvPr>
            <p:ph type="title"/>
          </p:nvPr>
        </p:nvSpPr>
        <p:spPr/>
        <p:txBody>
          <a:bodyPr/>
          <a:lstStyle/>
          <a:p>
            <a:r>
              <a:rPr lang="en-US"/>
              <a:t>Click to edit Master title style</a:t>
            </a:r>
          </a:p>
        </p:txBody>
      </p:sp>
      <p:sp>
        <p:nvSpPr>
          <p:cNvPr id="4" name="Picture Placeholder 4">
            <a:extLst>
              <a:ext uri="{FF2B5EF4-FFF2-40B4-BE49-F238E27FC236}">
                <a16:creationId xmlns:a16="http://schemas.microsoft.com/office/drawing/2014/main" id="{5448AC59-F67F-2E9F-2FB1-BA7BA3419C5B}"/>
              </a:ext>
            </a:extLst>
          </p:cNvPr>
          <p:cNvSpPr>
            <a:spLocks noGrp="1"/>
          </p:cNvSpPr>
          <p:nvPr>
            <p:ph type="pic" sz="quarter" idx="10" hasCustomPrompt="1"/>
          </p:nvPr>
        </p:nvSpPr>
        <p:spPr>
          <a:xfrm>
            <a:off x="889455" y="1690688"/>
            <a:ext cx="1920070" cy="1920070"/>
          </a:xfrm>
          <a:prstGeom prst="ellipse">
            <a:avLst/>
          </a:prstGeom>
        </p:spPr>
        <p:txBody>
          <a:bodyPr/>
          <a:lstStyle>
            <a:lvl1pPr marL="0" indent="0">
              <a:buNone/>
              <a:defRPr>
                <a:noFill/>
              </a:defRPr>
            </a:lvl1pPr>
          </a:lstStyle>
          <a:p>
            <a:r>
              <a:rPr lang="en-US"/>
              <a:t>v</a:t>
            </a:r>
          </a:p>
        </p:txBody>
      </p:sp>
      <p:sp>
        <p:nvSpPr>
          <p:cNvPr id="5" name="Picture Placeholder 4">
            <a:extLst>
              <a:ext uri="{FF2B5EF4-FFF2-40B4-BE49-F238E27FC236}">
                <a16:creationId xmlns:a16="http://schemas.microsoft.com/office/drawing/2014/main" id="{C8EE0B01-47CA-53E0-9A96-9E2BDBB233AC}"/>
              </a:ext>
            </a:extLst>
          </p:cNvPr>
          <p:cNvSpPr>
            <a:spLocks noGrp="1"/>
          </p:cNvSpPr>
          <p:nvPr>
            <p:ph type="pic" sz="quarter" idx="16" hasCustomPrompt="1"/>
          </p:nvPr>
        </p:nvSpPr>
        <p:spPr>
          <a:xfrm>
            <a:off x="4811513" y="1690688"/>
            <a:ext cx="1920070" cy="1920070"/>
          </a:xfrm>
          <a:prstGeom prst="ellipse">
            <a:avLst/>
          </a:prstGeom>
        </p:spPr>
        <p:txBody>
          <a:bodyPr/>
          <a:lstStyle>
            <a:lvl1pPr marL="0" indent="0">
              <a:buNone/>
              <a:defRPr>
                <a:noFill/>
              </a:defRPr>
            </a:lvl1pPr>
          </a:lstStyle>
          <a:p>
            <a:r>
              <a:rPr lang="en-US"/>
              <a:t>v</a:t>
            </a:r>
          </a:p>
        </p:txBody>
      </p:sp>
      <p:sp>
        <p:nvSpPr>
          <p:cNvPr id="6" name="Picture Placeholder 4">
            <a:extLst>
              <a:ext uri="{FF2B5EF4-FFF2-40B4-BE49-F238E27FC236}">
                <a16:creationId xmlns:a16="http://schemas.microsoft.com/office/drawing/2014/main" id="{973B7A13-683E-8E67-6F8D-730006EE3F7B}"/>
              </a:ext>
            </a:extLst>
          </p:cNvPr>
          <p:cNvSpPr>
            <a:spLocks noGrp="1"/>
          </p:cNvSpPr>
          <p:nvPr>
            <p:ph type="pic" sz="quarter" idx="21" hasCustomPrompt="1"/>
          </p:nvPr>
        </p:nvSpPr>
        <p:spPr>
          <a:xfrm>
            <a:off x="8733572" y="1690688"/>
            <a:ext cx="1920070" cy="1920070"/>
          </a:xfrm>
          <a:prstGeom prst="ellipse">
            <a:avLst/>
          </a:prstGeom>
        </p:spPr>
        <p:txBody>
          <a:bodyPr/>
          <a:lstStyle>
            <a:lvl1pPr marL="0" indent="0">
              <a:buNone/>
              <a:defRPr>
                <a:noFill/>
              </a:defRPr>
            </a:lvl1pPr>
          </a:lstStyle>
          <a:p>
            <a:r>
              <a:rPr lang="en-US"/>
              <a:t>v</a:t>
            </a:r>
          </a:p>
        </p:txBody>
      </p:sp>
      <p:sp>
        <p:nvSpPr>
          <p:cNvPr id="7" name="Decorative - Dash">
            <a:extLst>
              <a:ext uri="{FF2B5EF4-FFF2-40B4-BE49-F238E27FC236}">
                <a16:creationId xmlns:a16="http://schemas.microsoft.com/office/drawing/2014/main" id="{22944F11-FBBC-68BC-D04C-7237F11A3D12}"/>
              </a:ext>
              <a:ext uri="{C183D7F6-B498-43B3-948B-1728B52AA6E4}">
                <adec:decorative xmlns:adec="http://schemas.microsoft.com/office/drawing/2017/decorative" val="1"/>
              </a:ext>
            </a:extLst>
          </p:cNvPr>
          <p:cNvSpPr/>
          <p:nvPr userDrawn="1"/>
        </p:nvSpPr>
        <p:spPr>
          <a:xfrm>
            <a:off x="951598" y="4916414"/>
            <a:ext cx="326571"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 Placeholder 12">
            <a:extLst>
              <a:ext uri="{FF2B5EF4-FFF2-40B4-BE49-F238E27FC236}">
                <a16:creationId xmlns:a16="http://schemas.microsoft.com/office/drawing/2014/main" id="{C5DB36CB-6CF5-24CC-B803-0D8C21E39DC0}"/>
              </a:ext>
            </a:extLst>
          </p:cNvPr>
          <p:cNvSpPr>
            <a:spLocks noGrp="1"/>
          </p:cNvSpPr>
          <p:nvPr>
            <p:ph type="body" sz="quarter" idx="17"/>
          </p:nvPr>
        </p:nvSpPr>
        <p:spPr>
          <a:xfrm>
            <a:off x="838200" y="3850792"/>
            <a:ext cx="3740908" cy="430079"/>
          </a:xfrm>
        </p:spPr>
        <p:txBody>
          <a:bodyPr>
            <a:no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2">
            <a:extLst>
              <a:ext uri="{FF2B5EF4-FFF2-40B4-BE49-F238E27FC236}">
                <a16:creationId xmlns:a16="http://schemas.microsoft.com/office/drawing/2014/main" id="{140FD68C-A76D-B04A-A8AD-4D948A29C26E}"/>
              </a:ext>
            </a:extLst>
          </p:cNvPr>
          <p:cNvSpPr>
            <a:spLocks noGrp="1"/>
          </p:cNvSpPr>
          <p:nvPr>
            <p:ph type="body" sz="quarter" idx="22"/>
          </p:nvPr>
        </p:nvSpPr>
        <p:spPr>
          <a:xfrm>
            <a:off x="838200" y="4314431"/>
            <a:ext cx="3740908" cy="430079"/>
          </a:xfrm>
        </p:spPr>
        <p:txBody>
          <a:bodyPr>
            <a:noAutofit/>
          </a:bodyPr>
          <a:lstStyle>
            <a:lvl1pPr marL="0" indent="0">
              <a:buNone/>
              <a:defRPr sz="11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3" name="Text Placeholder 12">
            <a:extLst>
              <a:ext uri="{FF2B5EF4-FFF2-40B4-BE49-F238E27FC236}">
                <a16:creationId xmlns:a16="http://schemas.microsoft.com/office/drawing/2014/main" id="{7353C8C7-19A5-62C8-1F8C-1A6569182BF8}"/>
              </a:ext>
            </a:extLst>
          </p:cNvPr>
          <p:cNvSpPr>
            <a:spLocks noGrp="1"/>
          </p:cNvSpPr>
          <p:nvPr>
            <p:ph type="body" sz="quarter" idx="23"/>
          </p:nvPr>
        </p:nvSpPr>
        <p:spPr>
          <a:xfrm>
            <a:off x="838200" y="5061407"/>
            <a:ext cx="3740908" cy="355112"/>
          </a:xfrm>
        </p:spPr>
        <p:txBody>
          <a:bodyPr>
            <a:noAutofit/>
          </a:bodyPr>
          <a:lstStyle>
            <a:lvl1pPr marL="0" indent="0">
              <a:buNone/>
              <a:defRPr sz="11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2">
            <a:extLst>
              <a:ext uri="{FF2B5EF4-FFF2-40B4-BE49-F238E27FC236}">
                <a16:creationId xmlns:a16="http://schemas.microsoft.com/office/drawing/2014/main" id="{714A977D-CDA1-9AA1-9E52-82E560013B1A}"/>
              </a:ext>
            </a:extLst>
          </p:cNvPr>
          <p:cNvSpPr>
            <a:spLocks noGrp="1"/>
          </p:cNvSpPr>
          <p:nvPr>
            <p:ph type="body" sz="quarter" idx="24"/>
          </p:nvPr>
        </p:nvSpPr>
        <p:spPr>
          <a:xfrm>
            <a:off x="838200" y="5498293"/>
            <a:ext cx="3740908" cy="355112"/>
          </a:xfrm>
        </p:spPr>
        <p:txBody>
          <a:bodyPr>
            <a:noAutofit/>
          </a:bodyPr>
          <a:lstStyle>
            <a:lvl1pPr marL="0" indent="0">
              <a:buNone/>
              <a:defRPr sz="11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Decorative - Dash">
            <a:extLst>
              <a:ext uri="{FF2B5EF4-FFF2-40B4-BE49-F238E27FC236}">
                <a16:creationId xmlns:a16="http://schemas.microsoft.com/office/drawing/2014/main" id="{B2AE5A68-13B5-5067-77F5-E9D150425041}"/>
              </a:ext>
              <a:ext uri="{C183D7F6-B498-43B3-948B-1728B52AA6E4}">
                <adec:decorative xmlns:adec="http://schemas.microsoft.com/office/drawing/2017/decorative" val="1"/>
              </a:ext>
            </a:extLst>
          </p:cNvPr>
          <p:cNvSpPr/>
          <p:nvPr userDrawn="1"/>
        </p:nvSpPr>
        <p:spPr>
          <a:xfrm>
            <a:off x="4924911" y="4916414"/>
            <a:ext cx="326571"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 Placeholder 12">
            <a:extLst>
              <a:ext uri="{FF2B5EF4-FFF2-40B4-BE49-F238E27FC236}">
                <a16:creationId xmlns:a16="http://schemas.microsoft.com/office/drawing/2014/main" id="{72E3B3BB-749A-E3C6-BE3B-938693D14B61}"/>
              </a:ext>
            </a:extLst>
          </p:cNvPr>
          <p:cNvSpPr>
            <a:spLocks noGrp="1"/>
          </p:cNvSpPr>
          <p:nvPr>
            <p:ph type="body" sz="quarter" idx="25"/>
          </p:nvPr>
        </p:nvSpPr>
        <p:spPr>
          <a:xfrm>
            <a:off x="4811513" y="3850792"/>
            <a:ext cx="3740908" cy="430079"/>
          </a:xfrm>
        </p:spPr>
        <p:txBody>
          <a:bodyPr>
            <a:no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7" name="Text Placeholder 12">
            <a:extLst>
              <a:ext uri="{FF2B5EF4-FFF2-40B4-BE49-F238E27FC236}">
                <a16:creationId xmlns:a16="http://schemas.microsoft.com/office/drawing/2014/main" id="{607B777E-3E82-EE24-E39A-EFD3BA00B525}"/>
              </a:ext>
            </a:extLst>
          </p:cNvPr>
          <p:cNvSpPr>
            <a:spLocks noGrp="1"/>
          </p:cNvSpPr>
          <p:nvPr>
            <p:ph type="body" sz="quarter" idx="26"/>
          </p:nvPr>
        </p:nvSpPr>
        <p:spPr>
          <a:xfrm>
            <a:off x="4811513" y="4314431"/>
            <a:ext cx="3740908" cy="430079"/>
          </a:xfrm>
        </p:spPr>
        <p:txBody>
          <a:bodyPr>
            <a:noAutofit/>
          </a:bodyPr>
          <a:lstStyle>
            <a:lvl1pPr marL="0" indent="0">
              <a:buNone/>
              <a:defRPr sz="11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6F903CC-EE78-0DDA-F38C-93BA426080FD}"/>
              </a:ext>
            </a:extLst>
          </p:cNvPr>
          <p:cNvSpPr>
            <a:spLocks noGrp="1"/>
          </p:cNvSpPr>
          <p:nvPr>
            <p:ph type="body" sz="quarter" idx="27"/>
          </p:nvPr>
        </p:nvSpPr>
        <p:spPr>
          <a:xfrm>
            <a:off x="4811513" y="5061407"/>
            <a:ext cx="3740908" cy="355112"/>
          </a:xfrm>
        </p:spPr>
        <p:txBody>
          <a:bodyPr>
            <a:noAutofit/>
          </a:bodyPr>
          <a:lstStyle>
            <a:lvl1pPr marL="0" indent="0">
              <a:buNone/>
              <a:defRPr sz="11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9" name="Text Placeholder 12">
            <a:extLst>
              <a:ext uri="{FF2B5EF4-FFF2-40B4-BE49-F238E27FC236}">
                <a16:creationId xmlns:a16="http://schemas.microsoft.com/office/drawing/2014/main" id="{FD09620E-7F35-9DE9-6872-A3AE4CF39464}"/>
              </a:ext>
            </a:extLst>
          </p:cNvPr>
          <p:cNvSpPr>
            <a:spLocks noGrp="1"/>
          </p:cNvSpPr>
          <p:nvPr>
            <p:ph type="body" sz="quarter" idx="28"/>
          </p:nvPr>
        </p:nvSpPr>
        <p:spPr>
          <a:xfrm>
            <a:off x="4811513" y="5498293"/>
            <a:ext cx="3740908" cy="355112"/>
          </a:xfrm>
        </p:spPr>
        <p:txBody>
          <a:bodyPr>
            <a:noAutofit/>
          </a:bodyPr>
          <a:lstStyle>
            <a:lvl1pPr marL="0" indent="0">
              <a:buNone/>
              <a:defRPr sz="11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0" name="Decorative - Dash">
            <a:extLst>
              <a:ext uri="{FF2B5EF4-FFF2-40B4-BE49-F238E27FC236}">
                <a16:creationId xmlns:a16="http://schemas.microsoft.com/office/drawing/2014/main" id="{AFB26370-1519-F0D1-C7CD-B45B2903A36A}"/>
              </a:ext>
              <a:ext uri="{C183D7F6-B498-43B3-948B-1728B52AA6E4}">
                <adec:decorative xmlns:adec="http://schemas.microsoft.com/office/drawing/2017/decorative" val="1"/>
              </a:ext>
            </a:extLst>
          </p:cNvPr>
          <p:cNvSpPr/>
          <p:nvPr userDrawn="1"/>
        </p:nvSpPr>
        <p:spPr>
          <a:xfrm>
            <a:off x="8775695" y="4916414"/>
            <a:ext cx="326571"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ext Placeholder 12">
            <a:extLst>
              <a:ext uri="{FF2B5EF4-FFF2-40B4-BE49-F238E27FC236}">
                <a16:creationId xmlns:a16="http://schemas.microsoft.com/office/drawing/2014/main" id="{B4BA821C-1720-8F72-DBE5-BC0142BBE28C}"/>
              </a:ext>
            </a:extLst>
          </p:cNvPr>
          <p:cNvSpPr>
            <a:spLocks noGrp="1"/>
          </p:cNvSpPr>
          <p:nvPr>
            <p:ph type="body" sz="quarter" idx="29"/>
          </p:nvPr>
        </p:nvSpPr>
        <p:spPr>
          <a:xfrm>
            <a:off x="8662297" y="3850792"/>
            <a:ext cx="3740908" cy="430079"/>
          </a:xfrm>
        </p:spPr>
        <p:txBody>
          <a:bodyPr>
            <a:no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2" name="Text Placeholder 12">
            <a:extLst>
              <a:ext uri="{FF2B5EF4-FFF2-40B4-BE49-F238E27FC236}">
                <a16:creationId xmlns:a16="http://schemas.microsoft.com/office/drawing/2014/main" id="{C278DB38-FAB9-C244-6471-0B3C95F6D434}"/>
              </a:ext>
            </a:extLst>
          </p:cNvPr>
          <p:cNvSpPr>
            <a:spLocks noGrp="1"/>
          </p:cNvSpPr>
          <p:nvPr>
            <p:ph type="body" sz="quarter" idx="30"/>
          </p:nvPr>
        </p:nvSpPr>
        <p:spPr>
          <a:xfrm>
            <a:off x="8662297" y="4314431"/>
            <a:ext cx="3740908" cy="430079"/>
          </a:xfrm>
        </p:spPr>
        <p:txBody>
          <a:bodyPr>
            <a:noAutofit/>
          </a:bodyPr>
          <a:lstStyle>
            <a:lvl1pPr marL="0" indent="0">
              <a:buNone/>
              <a:defRPr sz="11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3" name="Text Placeholder 12">
            <a:extLst>
              <a:ext uri="{FF2B5EF4-FFF2-40B4-BE49-F238E27FC236}">
                <a16:creationId xmlns:a16="http://schemas.microsoft.com/office/drawing/2014/main" id="{CDFA9DA2-2C9F-603C-5AD5-567FCFC66597}"/>
              </a:ext>
            </a:extLst>
          </p:cNvPr>
          <p:cNvSpPr>
            <a:spLocks noGrp="1"/>
          </p:cNvSpPr>
          <p:nvPr>
            <p:ph type="body" sz="quarter" idx="31"/>
          </p:nvPr>
        </p:nvSpPr>
        <p:spPr>
          <a:xfrm>
            <a:off x="8662297" y="5061407"/>
            <a:ext cx="3740908" cy="355112"/>
          </a:xfrm>
        </p:spPr>
        <p:txBody>
          <a:bodyPr>
            <a:noAutofit/>
          </a:bodyPr>
          <a:lstStyle>
            <a:lvl1pPr marL="0" indent="0">
              <a:buNone/>
              <a:defRPr sz="11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4" name="Text Placeholder 12">
            <a:extLst>
              <a:ext uri="{FF2B5EF4-FFF2-40B4-BE49-F238E27FC236}">
                <a16:creationId xmlns:a16="http://schemas.microsoft.com/office/drawing/2014/main" id="{6130B948-68C9-5505-F619-E84C7A853D92}"/>
              </a:ext>
            </a:extLst>
          </p:cNvPr>
          <p:cNvSpPr>
            <a:spLocks noGrp="1"/>
          </p:cNvSpPr>
          <p:nvPr>
            <p:ph type="body" sz="quarter" idx="32"/>
          </p:nvPr>
        </p:nvSpPr>
        <p:spPr>
          <a:xfrm>
            <a:off x="8662297" y="5498293"/>
            <a:ext cx="3740908" cy="355112"/>
          </a:xfrm>
        </p:spPr>
        <p:txBody>
          <a:bodyPr>
            <a:noAutofit/>
          </a:bodyPr>
          <a:lstStyle>
            <a:lvl1pPr marL="0" indent="0">
              <a:buNone/>
              <a:defRPr sz="11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93882623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eaker Bi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C306B-203D-6D18-8C42-339B53063615}"/>
              </a:ext>
            </a:extLst>
          </p:cNvPr>
          <p:cNvSpPr>
            <a:spLocks noGrp="1"/>
          </p:cNvSpPr>
          <p:nvPr>
            <p:ph type="title"/>
          </p:nvPr>
        </p:nvSpPr>
        <p:spPr/>
        <p:txBody>
          <a:bodyPr/>
          <a:lstStyle/>
          <a:p>
            <a:r>
              <a:rPr lang="en-US"/>
              <a:t>Click to edit Master title style</a:t>
            </a:r>
          </a:p>
        </p:txBody>
      </p:sp>
      <p:sp>
        <p:nvSpPr>
          <p:cNvPr id="3" name="Picture Placeholder 4">
            <a:extLst>
              <a:ext uri="{FF2B5EF4-FFF2-40B4-BE49-F238E27FC236}">
                <a16:creationId xmlns:a16="http://schemas.microsoft.com/office/drawing/2014/main" id="{95236E44-2BC1-719F-E532-D08AA7BAC726}"/>
              </a:ext>
            </a:extLst>
          </p:cNvPr>
          <p:cNvSpPr>
            <a:spLocks noGrp="1"/>
          </p:cNvSpPr>
          <p:nvPr>
            <p:ph type="pic" sz="quarter" idx="10" hasCustomPrompt="1"/>
          </p:nvPr>
        </p:nvSpPr>
        <p:spPr>
          <a:xfrm>
            <a:off x="457200" y="2036936"/>
            <a:ext cx="1371600" cy="1371600"/>
          </a:xfrm>
          <a:prstGeom prst="ellipse">
            <a:avLst/>
          </a:prstGeom>
          <a:ln>
            <a:solidFill>
              <a:schemeClr val="bg1">
                <a:lumMod val="85000"/>
              </a:schemeClr>
            </a:solidFill>
          </a:ln>
        </p:spPr>
        <p:txBody>
          <a:bodyPr/>
          <a:lstStyle>
            <a:lvl1pPr marL="0" indent="0">
              <a:buNone/>
              <a:defRPr>
                <a:solidFill>
                  <a:schemeClr val="tx1"/>
                </a:solidFill>
              </a:defRPr>
            </a:lvl1pPr>
          </a:lstStyle>
          <a:p>
            <a:r>
              <a:rPr lang="en-US"/>
              <a:t>v</a:t>
            </a:r>
          </a:p>
        </p:txBody>
      </p:sp>
      <p:sp>
        <p:nvSpPr>
          <p:cNvPr id="12" name="Decorative - Dash">
            <a:extLst>
              <a:ext uri="{FF2B5EF4-FFF2-40B4-BE49-F238E27FC236}">
                <a16:creationId xmlns:a16="http://schemas.microsoft.com/office/drawing/2014/main" id="{F2358F90-6EB0-BAA8-E9FD-A4F018967355}"/>
              </a:ext>
              <a:ext uri="{C183D7F6-B498-43B3-948B-1728B52AA6E4}">
                <adec:decorative xmlns:adec="http://schemas.microsoft.com/office/drawing/2017/decorative" val="1"/>
              </a:ext>
            </a:extLst>
          </p:cNvPr>
          <p:cNvSpPr/>
          <p:nvPr userDrawn="1"/>
        </p:nvSpPr>
        <p:spPr>
          <a:xfrm>
            <a:off x="2318870" y="3151763"/>
            <a:ext cx="326571"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highlight>
                <a:srgbClr val="FF00FF"/>
              </a:highlight>
            </a:endParaRPr>
          </a:p>
        </p:txBody>
      </p:sp>
      <p:sp>
        <p:nvSpPr>
          <p:cNvPr id="13" name="Text Placeholder 12">
            <a:extLst>
              <a:ext uri="{FF2B5EF4-FFF2-40B4-BE49-F238E27FC236}">
                <a16:creationId xmlns:a16="http://schemas.microsoft.com/office/drawing/2014/main" id="{98B5D615-0566-3D92-C0A8-F4A1C3A0B212}"/>
              </a:ext>
            </a:extLst>
          </p:cNvPr>
          <p:cNvSpPr>
            <a:spLocks noGrp="1"/>
          </p:cNvSpPr>
          <p:nvPr>
            <p:ph type="body" sz="quarter" idx="17"/>
          </p:nvPr>
        </p:nvSpPr>
        <p:spPr>
          <a:xfrm>
            <a:off x="2209754" y="2102852"/>
            <a:ext cx="3740908" cy="430079"/>
          </a:xfrm>
        </p:spPr>
        <p:txBody>
          <a:bodyPr>
            <a:no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Text Placeholder 12">
            <a:extLst>
              <a:ext uri="{FF2B5EF4-FFF2-40B4-BE49-F238E27FC236}">
                <a16:creationId xmlns:a16="http://schemas.microsoft.com/office/drawing/2014/main" id="{2FF76EFF-BAFF-134E-FA65-B89CBDF23F57}"/>
              </a:ext>
            </a:extLst>
          </p:cNvPr>
          <p:cNvSpPr>
            <a:spLocks noGrp="1"/>
          </p:cNvSpPr>
          <p:nvPr>
            <p:ph type="body" sz="quarter" idx="27"/>
          </p:nvPr>
        </p:nvSpPr>
        <p:spPr>
          <a:xfrm>
            <a:off x="2209754" y="2569215"/>
            <a:ext cx="3740908" cy="430079"/>
          </a:xfrm>
        </p:spPr>
        <p:txBody>
          <a:bodyPr>
            <a:noAutofit/>
          </a:bodyPr>
          <a:lstStyle>
            <a:lvl1pPr marL="0" indent="0">
              <a:buNone/>
              <a:defRPr sz="12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F8928FD-9196-C46F-C1EE-86C0B917BC3B}"/>
              </a:ext>
            </a:extLst>
          </p:cNvPr>
          <p:cNvSpPr>
            <a:spLocks noGrp="1"/>
          </p:cNvSpPr>
          <p:nvPr>
            <p:ph type="body" sz="quarter" idx="28" hasCustomPrompt="1"/>
          </p:nvPr>
        </p:nvSpPr>
        <p:spPr>
          <a:xfrm>
            <a:off x="2209754" y="3429000"/>
            <a:ext cx="3740908" cy="358541"/>
          </a:xfrm>
        </p:spPr>
        <p:txBody>
          <a:bodyPr>
            <a:noAutofit/>
          </a:bodyPr>
          <a:lstStyle>
            <a:lvl1pPr marL="0" indent="0">
              <a:buNone/>
              <a:defRPr sz="11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16" name="Text Placeholder 12">
            <a:extLst>
              <a:ext uri="{FF2B5EF4-FFF2-40B4-BE49-F238E27FC236}">
                <a16:creationId xmlns:a16="http://schemas.microsoft.com/office/drawing/2014/main" id="{5E3E36AB-2383-A05D-E384-72B84CEF58E5}"/>
              </a:ext>
            </a:extLst>
          </p:cNvPr>
          <p:cNvSpPr>
            <a:spLocks noGrp="1"/>
          </p:cNvSpPr>
          <p:nvPr>
            <p:ph type="body" sz="quarter" idx="29" hasCustomPrompt="1"/>
          </p:nvPr>
        </p:nvSpPr>
        <p:spPr>
          <a:xfrm>
            <a:off x="481315" y="3429000"/>
            <a:ext cx="1367948" cy="358541"/>
          </a:xfrm>
        </p:spPr>
        <p:txBody>
          <a:bodyPr>
            <a:noAutofit/>
          </a:bodyPr>
          <a:lstStyle>
            <a:lvl1pPr marL="0" indent="0" algn="ctr">
              <a:buNone/>
              <a:defRPr sz="11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17" name="Picture Placeholder 4">
            <a:extLst>
              <a:ext uri="{FF2B5EF4-FFF2-40B4-BE49-F238E27FC236}">
                <a16:creationId xmlns:a16="http://schemas.microsoft.com/office/drawing/2014/main" id="{400E71DF-431C-D065-2F81-20CD179FC891}"/>
              </a:ext>
            </a:extLst>
          </p:cNvPr>
          <p:cNvSpPr>
            <a:spLocks noGrp="1"/>
          </p:cNvSpPr>
          <p:nvPr>
            <p:ph type="pic" sz="quarter" idx="30" hasCustomPrompt="1"/>
          </p:nvPr>
        </p:nvSpPr>
        <p:spPr>
          <a:xfrm>
            <a:off x="457200" y="4044156"/>
            <a:ext cx="1371600" cy="1371600"/>
          </a:xfrm>
          <a:prstGeom prst="ellipse">
            <a:avLst/>
          </a:prstGeom>
          <a:ln>
            <a:solidFill>
              <a:schemeClr val="bg1">
                <a:lumMod val="85000"/>
              </a:schemeClr>
            </a:solidFill>
          </a:ln>
        </p:spPr>
        <p:txBody>
          <a:bodyPr vert="horz" wrap="square" lIns="0" tIns="0" rIns="0" bIns="0" rtlCol="0">
            <a:spAutoFit/>
          </a:bodyPr>
          <a:lstStyle>
            <a:lvl1pPr>
              <a:defRPr lang="en-US" dirty="0"/>
            </a:lvl1pPr>
          </a:lstStyle>
          <a:p>
            <a:pPr marL="0" lvl="0" indent="0">
              <a:buNone/>
            </a:pPr>
            <a:r>
              <a:rPr lang="en-US"/>
              <a:t>v</a:t>
            </a:r>
          </a:p>
        </p:txBody>
      </p:sp>
      <p:sp>
        <p:nvSpPr>
          <p:cNvPr id="18" name="Decorative - Dash">
            <a:extLst>
              <a:ext uri="{FF2B5EF4-FFF2-40B4-BE49-F238E27FC236}">
                <a16:creationId xmlns:a16="http://schemas.microsoft.com/office/drawing/2014/main" id="{F00C5F82-6E85-12E9-A92F-3B37E011A9D3}"/>
              </a:ext>
              <a:ext uri="{C183D7F6-B498-43B3-948B-1728B52AA6E4}">
                <adec:decorative xmlns:adec="http://schemas.microsoft.com/office/drawing/2017/decorative" val="1"/>
              </a:ext>
            </a:extLst>
          </p:cNvPr>
          <p:cNvSpPr/>
          <p:nvPr userDrawn="1"/>
        </p:nvSpPr>
        <p:spPr>
          <a:xfrm>
            <a:off x="2318870" y="5158983"/>
            <a:ext cx="326571"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 Placeholder 12">
            <a:extLst>
              <a:ext uri="{FF2B5EF4-FFF2-40B4-BE49-F238E27FC236}">
                <a16:creationId xmlns:a16="http://schemas.microsoft.com/office/drawing/2014/main" id="{29B5E276-CA56-E1D9-8A6F-0E041A923C98}"/>
              </a:ext>
            </a:extLst>
          </p:cNvPr>
          <p:cNvSpPr>
            <a:spLocks noGrp="1"/>
          </p:cNvSpPr>
          <p:nvPr>
            <p:ph type="body" sz="quarter" idx="31"/>
          </p:nvPr>
        </p:nvSpPr>
        <p:spPr>
          <a:xfrm>
            <a:off x="2209754" y="4110072"/>
            <a:ext cx="3740908" cy="430079"/>
          </a:xfrm>
        </p:spPr>
        <p:txBody>
          <a:bodyPr>
            <a:no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Text Placeholder 12">
            <a:extLst>
              <a:ext uri="{FF2B5EF4-FFF2-40B4-BE49-F238E27FC236}">
                <a16:creationId xmlns:a16="http://schemas.microsoft.com/office/drawing/2014/main" id="{62DA415D-A02D-6D4B-CB62-67BAB56E4421}"/>
              </a:ext>
            </a:extLst>
          </p:cNvPr>
          <p:cNvSpPr>
            <a:spLocks noGrp="1"/>
          </p:cNvSpPr>
          <p:nvPr>
            <p:ph type="body" sz="quarter" idx="32"/>
          </p:nvPr>
        </p:nvSpPr>
        <p:spPr>
          <a:xfrm>
            <a:off x="2209754" y="4576435"/>
            <a:ext cx="3740908" cy="430079"/>
          </a:xfrm>
        </p:spPr>
        <p:txBody>
          <a:bodyPr>
            <a:noAutofit/>
          </a:bodyPr>
          <a:lstStyle>
            <a:lvl1pPr marL="0" indent="0">
              <a:buNone/>
              <a:defRPr sz="12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1" name="Text Placeholder 12">
            <a:extLst>
              <a:ext uri="{FF2B5EF4-FFF2-40B4-BE49-F238E27FC236}">
                <a16:creationId xmlns:a16="http://schemas.microsoft.com/office/drawing/2014/main" id="{2D6EACF1-9CCD-57D7-2EAC-37E965398668}"/>
              </a:ext>
            </a:extLst>
          </p:cNvPr>
          <p:cNvSpPr>
            <a:spLocks noGrp="1"/>
          </p:cNvSpPr>
          <p:nvPr>
            <p:ph type="body" sz="quarter" idx="33" hasCustomPrompt="1"/>
          </p:nvPr>
        </p:nvSpPr>
        <p:spPr>
          <a:xfrm>
            <a:off x="2209754" y="5436220"/>
            <a:ext cx="3740908" cy="358541"/>
          </a:xfrm>
        </p:spPr>
        <p:txBody>
          <a:bodyPr>
            <a:noAutofit/>
          </a:bodyPr>
          <a:lstStyle>
            <a:lvl1pPr marL="0" indent="0">
              <a:buNone/>
              <a:defRPr sz="11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22" name="Text Placeholder 12">
            <a:extLst>
              <a:ext uri="{FF2B5EF4-FFF2-40B4-BE49-F238E27FC236}">
                <a16:creationId xmlns:a16="http://schemas.microsoft.com/office/drawing/2014/main" id="{DAB55F7A-10EE-610E-432D-C703AA6DD2B3}"/>
              </a:ext>
            </a:extLst>
          </p:cNvPr>
          <p:cNvSpPr>
            <a:spLocks noGrp="1"/>
          </p:cNvSpPr>
          <p:nvPr>
            <p:ph type="body" sz="quarter" idx="34" hasCustomPrompt="1"/>
          </p:nvPr>
        </p:nvSpPr>
        <p:spPr>
          <a:xfrm>
            <a:off x="481315" y="5436220"/>
            <a:ext cx="1367948" cy="358541"/>
          </a:xfrm>
        </p:spPr>
        <p:txBody>
          <a:bodyPr>
            <a:noAutofit/>
          </a:bodyPr>
          <a:lstStyle>
            <a:lvl1pPr marL="0" indent="0" algn="ctr">
              <a:buNone/>
              <a:defRPr sz="11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35" name="Picture Placeholder 4">
            <a:extLst>
              <a:ext uri="{FF2B5EF4-FFF2-40B4-BE49-F238E27FC236}">
                <a16:creationId xmlns:a16="http://schemas.microsoft.com/office/drawing/2014/main" id="{2319245D-30BA-9D51-330E-DF6DA7F9DE3F}"/>
              </a:ext>
            </a:extLst>
          </p:cNvPr>
          <p:cNvSpPr>
            <a:spLocks noGrp="1"/>
          </p:cNvSpPr>
          <p:nvPr>
            <p:ph type="pic" sz="quarter" idx="35" hasCustomPrompt="1"/>
          </p:nvPr>
        </p:nvSpPr>
        <p:spPr>
          <a:xfrm>
            <a:off x="6244683" y="2036936"/>
            <a:ext cx="1371600" cy="1371600"/>
          </a:xfrm>
          <a:prstGeom prst="ellipse">
            <a:avLst/>
          </a:prstGeom>
        </p:spPr>
        <p:txBody>
          <a:bodyPr/>
          <a:lstStyle>
            <a:lvl1pPr marL="0" indent="0">
              <a:buNone/>
              <a:defRPr>
                <a:solidFill>
                  <a:schemeClr val="tx1"/>
                </a:solidFill>
              </a:defRPr>
            </a:lvl1pPr>
          </a:lstStyle>
          <a:p>
            <a:r>
              <a:rPr lang="en-US"/>
              <a:t>v</a:t>
            </a:r>
          </a:p>
        </p:txBody>
      </p:sp>
      <p:sp>
        <p:nvSpPr>
          <p:cNvPr id="36" name="Decorative - Dash">
            <a:extLst>
              <a:ext uri="{FF2B5EF4-FFF2-40B4-BE49-F238E27FC236}">
                <a16:creationId xmlns:a16="http://schemas.microsoft.com/office/drawing/2014/main" id="{D86CAD12-2E2A-F149-8BDB-82F0BB49110D}"/>
              </a:ext>
              <a:ext uri="{C183D7F6-B498-43B3-948B-1728B52AA6E4}">
                <adec:decorative xmlns:adec="http://schemas.microsoft.com/office/drawing/2017/decorative" val="1"/>
              </a:ext>
            </a:extLst>
          </p:cNvPr>
          <p:cNvSpPr/>
          <p:nvPr userDrawn="1"/>
        </p:nvSpPr>
        <p:spPr>
          <a:xfrm>
            <a:off x="8106353" y="3151763"/>
            <a:ext cx="326571"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 Placeholder 12">
            <a:extLst>
              <a:ext uri="{FF2B5EF4-FFF2-40B4-BE49-F238E27FC236}">
                <a16:creationId xmlns:a16="http://schemas.microsoft.com/office/drawing/2014/main" id="{6F736FC4-7DB9-1415-1A6F-AB7C3DA79822}"/>
              </a:ext>
            </a:extLst>
          </p:cNvPr>
          <p:cNvSpPr>
            <a:spLocks noGrp="1"/>
          </p:cNvSpPr>
          <p:nvPr>
            <p:ph type="body" sz="quarter" idx="36"/>
          </p:nvPr>
        </p:nvSpPr>
        <p:spPr>
          <a:xfrm>
            <a:off x="7997237" y="2102852"/>
            <a:ext cx="3740908" cy="430079"/>
          </a:xfrm>
        </p:spPr>
        <p:txBody>
          <a:bodyPr>
            <a:no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8" name="Text Placeholder 12">
            <a:extLst>
              <a:ext uri="{FF2B5EF4-FFF2-40B4-BE49-F238E27FC236}">
                <a16:creationId xmlns:a16="http://schemas.microsoft.com/office/drawing/2014/main" id="{79B94B18-6CE7-481B-9FE5-1616DEC63F5B}"/>
              </a:ext>
            </a:extLst>
          </p:cNvPr>
          <p:cNvSpPr>
            <a:spLocks noGrp="1"/>
          </p:cNvSpPr>
          <p:nvPr>
            <p:ph type="body" sz="quarter" idx="37"/>
          </p:nvPr>
        </p:nvSpPr>
        <p:spPr>
          <a:xfrm>
            <a:off x="7997237" y="2569215"/>
            <a:ext cx="3740908" cy="430079"/>
          </a:xfrm>
        </p:spPr>
        <p:txBody>
          <a:bodyPr>
            <a:noAutofit/>
          </a:bodyPr>
          <a:lstStyle>
            <a:lvl1pPr marL="0" indent="0">
              <a:buNone/>
              <a:defRPr sz="12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9" name="Text Placeholder 12">
            <a:extLst>
              <a:ext uri="{FF2B5EF4-FFF2-40B4-BE49-F238E27FC236}">
                <a16:creationId xmlns:a16="http://schemas.microsoft.com/office/drawing/2014/main" id="{F7CE9AA7-41F0-E6CF-B4EB-48F0B15A3A4F}"/>
              </a:ext>
            </a:extLst>
          </p:cNvPr>
          <p:cNvSpPr>
            <a:spLocks noGrp="1"/>
          </p:cNvSpPr>
          <p:nvPr>
            <p:ph type="body" sz="quarter" idx="38" hasCustomPrompt="1"/>
          </p:nvPr>
        </p:nvSpPr>
        <p:spPr>
          <a:xfrm>
            <a:off x="7997237" y="3429000"/>
            <a:ext cx="3740908" cy="358541"/>
          </a:xfrm>
        </p:spPr>
        <p:txBody>
          <a:bodyPr>
            <a:noAutofit/>
          </a:bodyPr>
          <a:lstStyle>
            <a:lvl1pPr marL="0" indent="0">
              <a:buNone/>
              <a:defRPr sz="11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40" name="Text Placeholder 12">
            <a:extLst>
              <a:ext uri="{FF2B5EF4-FFF2-40B4-BE49-F238E27FC236}">
                <a16:creationId xmlns:a16="http://schemas.microsoft.com/office/drawing/2014/main" id="{8A1AA4F9-AE44-DE0C-3794-F14A2BEC274B}"/>
              </a:ext>
            </a:extLst>
          </p:cNvPr>
          <p:cNvSpPr>
            <a:spLocks noGrp="1"/>
          </p:cNvSpPr>
          <p:nvPr>
            <p:ph type="body" sz="quarter" idx="39" hasCustomPrompt="1"/>
          </p:nvPr>
        </p:nvSpPr>
        <p:spPr>
          <a:xfrm>
            <a:off x="6268798" y="3429000"/>
            <a:ext cx="1367948" cy="358541"/>
          </a:xfrm>
        </p:spPr>
        <p:txBody>
          <a:bodyPr>
            <a:noAutofit/>
          </a:bodyPr>
          <a:lstStyle>
            <a:lvl1pPr marL="0" indent="0" algn="ctr">
              <a:buNone/>
              <a:defRPr sz="11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41" name="Picture Placeholder 4">
            <a:extLst>
              <a:ext uri="{FF2B5EF4-FFF2-40B4-BE49-F238E27FC236}">
                <a16:creationId xmlns:a16="http://schemas.microsoft.com/office/drawing/2014/main" id="{1D5877BB-7F44-7F28-4A14-B0B359652C13}"/>
              </a:ext>
            </a:extLst>
          </p:cNvPr>
          <p:cNvSpPr>
            <a:spLocks noGrp="1"/>
          </p:cNvSpPr>
          <p:nvPr>
            <p:ph type="pic" sz="quarter" idx="40" hasCustomPrompt="1"/>
          </p:nvPr>
        </p:nvSpPr>
        <p:spPr>
          <a:xfrm>
            <a:off x="6244683" y="4044156"/>
            <a:ext cx="1371600" cy="1371600"/>
          </a:xfrm>
          <a:prstGeom prst="ellipse">
            <a:avLst/>
          </a:prstGeom>
        </p:spPr>
        <p:txBody>
          <a:bodyPr/>
          <a:lstStyle>
            <a:lvl1pPr marL="0" indent="0">
              <a:buNone/>
              <a:defRPr>
                <a:solidFill>
                  <a:schemeClr val="tx1"/>
                </a:solidFill>
              </a:defRPr>
            </a:lvl1pPr>
          </a:lstStyle>
          <a:p>
            <a:r>
              <a:rPr lang="en-US"/>
              <a:t>v</a:t>
            </a:r>
          </a:p>
        </p:txBody>
      </p:sp>
      <p:sp>
        <p:nvSpPr>
          <p:cNvPr id="42" name="Decorative - Dash">
            <a:extLst>
              <a:ext uri="{FF2B5EF4-FFF2-40B4-BE49-F238E27FC236}">
                <a16:creationId xmlns:a16="http://schemas.microsoft.com/office/drawing/2014/main" id="{05B56F32-1321-EF12-242C-FAC5A79D5C85}"/>
              </a:ext>
              <a:ext uri="{C183D7F6-B498-43B3-948B-1728B52AA6E4}">
                <adec:decorative xmlns:adec="http://schemas.microsoft.com/office/drawing/2017/decorative" val="1"/>
              </a:ext>
            </a:extLst>
          </p:cNvPr>
          <p:cNvSpPr/>
          <p:nvPr userDrawn="1"/>
        </p:nvSpPr>
        <p:spPr>
          <a:xfrm>
            <a:off x="8106353" y="5158983"/>
            <a:ext cx="326571"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Text Placeholder 12">
            <a:extLst>
              <a:ext uri="{FF2B5EF4-FFF2-40B4-BE49-F238E27FC236}">
                <a16:creationId xmlns:a16="http://schemas.microsoft.com/office/drawing/2014/main" id="{51B1AA50-CD5F-F7AA-6453-FB5A9C3D9EF9}"/>
              </a:ext>
            </a:extLst>
          </p:cNvPr>
          <p:cNvSpPr>
            <a:spLocks noGrp="1"/>
          </p:cNvSpPr>
          <p:nvPr>
            <p:ph type="body" sz="quarter" idx="41"/>
          </p:nvPr>
        </p:nvSpPr>
        <p:spPr>
          <a:xfrm>
            <a:off x="7997237" y="4110072"/>
            <a:ext cx="3740908" cy="430079"/>
          </a:xfrm>
        </p:spPr>
        <p:txBody>
          <a:bodyPr>
            <a:noAutofit/>
          </a:bodyPr>
          <a:lstStyle>
            <a:lvl1pPr marL="0" indent="0">
              <a:buNone/>
              <a:defRPr sz="1400" b="1" i="0">
                <a:solidFill>
                  <a:schemeClr val="tx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4" name="Text Placeholder 12">
            <a:extLst>
              <a:ext uri="{FF2B5EF4-FFF2-40B4-BE49-F238E27FC236}">
                <a16:creationId xmlns:a16="http://schemas.microsoft.com/office/drawing/2014/main" id="{E5EBB4B8-2424-EFF1-47EB-1C060A4D3CCD}"/>
              </a:ext>
            </a:extLst>
          </p:cNvPr>
          <p:cNvSpPr>
            <a:spLocks noGrp="1"/>
          </p:cNvSpPr>
          <p:nvPr>
            <p:ph type="body" sz="quarter" idx="42"/>
          </p:nvPr>
        </p:nvSpPr>
        <p:spPr>
          <a:xfrm>
            <a:off x="7997237" y="4576435"/>
            <a:ext cx="3740908" cy="430079"/>
          </a:xfrm>
        </p:spPr>
        <p:txBody>
          <a:bodyPr>
            <a:noAutofit/>
          </a:bodyPr>
          <a:lstStyle>
            <a:lvl1pPr marL="0" indent="0">
              <a:buNone/>
              <a:defRPr sz="12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5" name="Text Placeholder 12">
            <a:extLst>
              <a:ext uri="{FF2B5EF4-FFF2-40B4-BE49-F238E27FC236}">
                <a16:creationId xmlns:a16="http://schemas.microsoft.com/office/drawing/2014/main" id="{48AD4B3E-A70D-A785-3387-F1B5D316C042}"/>
              </a:ext>
            </a:extLst>
          </p:cNvPr>
          <p:cNvSpPr>
            <a:spLocks noGrp="1"/>
          </p:cNvSpPr>
          <p:nvPr>
            <p:ph type="body" sz="quarter" idx="43" hasCustomPrompt="1"/>
          </p:nvPr>
        </p:nvSpPr>
        <p:spPr>
          <a:xfrm>
            <a:off x="7997237" y="5436220"/>
            <a:ext cx="3740908" cy="358541"/>
          </a:xfrm>
        </p:spPr>
        <p:txBody>
          <a:bodyPr>
            <a:noAutofit/>
          </a:bodyPr>
          <a:lstStyle>
            <a:lvl1pPr marL="0" indent="0">
              <a:buNone/>
              <a:defRPr sz="11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46" name="Text Placeholder 12">
            <a:extLst>
              <a:ext uri="{FF2B5EF4-FFF2-40B4-BE49-F238E27FC236}">
                <a16:creationId xmlns:a16="http://schemas.microsoft.com/office/drawing/2014/main" id="{440FB1A1-065B-5C92-19DB-7B8BD7149CC5}"/>
              </a:ext>
            </a:extLst>
          </p:cNvPr>
          <p:cNvSpPr>
            <a:spLocks noGrp="1"/>
          </p:cNvSpPr>
          <p:nvPr>
            <p:ph type="body" sz="quarter" idx="44" hasCustomPrompt="1"/>
          </p:nvPr>
        </p:nvSpPr>
        <p:spPr>
          <a:xfrm>
            <a:off x="6268798" y="5436220"/>
            <a:ext cx="1367948" cy="358541"/>
          </a:xfrm>
        </p:spPr>
        <p:txBody>
          <a:bodyPr>
            <a:noAutofit/>
          </a:bodyPr>
          <a:lstStyle>
            <a:lvl1pPr marL="0" indent="0" algn="ctr">
              <a:buNone/>
              <a:defRPr sz="1100" b="0" i="0">
                <a:solidFill>
                  <a:schemeClr val="tx1"/>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Tree>
    <p:extLst>
      <p:ext uri="{BB962C8B-B14F-4D97-AF65-F5344CB8AC3E}">
        <p14:creationId xmlns:p14="http://schemas.microsoft.com/office/powerpoint/2010/main" val="307866569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71097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29953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179018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2880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08634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120275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1"/>
            <a:ext cx="12191998" cy="6857999"/>
          </a:xfrm>
          <a:prstGeom prst="rect">
            <a:avLst/>
          </a:prstGeom>
        </p:spPr>
      </p:pic>
      <p:sp>
        <p:nvSpPr>
          <p:cNvPr id="2" name="Rectangle 1">
            <a:extLst>
              <a:ext uri="{FF2B5EF4-FFF2-40B4-BE49-F238E27FC236}">
                <a16:creationId xmlns:a16="http://schemas.microsoft.com/office/drawing/2014/main" id="{D1865211-64D4-C70B-9C4D-A49F8FEDABB2}"/>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670001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5">
          <p15:clr>
            <a:srgbClr val="FBAE40"/>
          </p15:clr>
        </p15:guide>
        <p15:guide id="2" orient="horz" pos="397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28394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752344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198191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2043896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565974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036914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4479223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4009698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7061736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3499188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2" name="Rectangle 1">
            <a:extLst>
              <a:ext uri="{FF2B5EF4-FFF2-40B4-BE49-F238E27FC236}">
                <a16:creationId xmlns:a16="http://schemas.microsoft.com/office/drawing/2014/main" id="{8911239C-96A0-8D2F-7362-97B5CA6FDC5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557820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5">
          <p15:clr>
            <a:srgbClr val="FBAE40"/>
          </p15:clr>
        </p15:guide>
        <p15:guide id="2" orient="horz" pos="397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0809422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2464237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190253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215654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5598524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671761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0329315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5621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45101212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1045774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5CA8489-A6A1-F0B5-19F6-A9740E2EAD2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926391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5">
          <p15:clr>
            <a:srgbClr val="FBAE40"/>
          </p15:clr>
        </p15:guide>
        <p15:guide id="2" orient="horz" pos="397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6103548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043186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5083119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9882647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036880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728999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7996406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8786129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7527401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4787769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
        <p:nvSpPr>
          <p:cNvPr id="2" name="Rectangle 1">
            <a:extLst>
              <a:ext uri="{FF2B5EF4-FFF2-40B4-BE49-F238E27FC236}">
                <a16:creationId xmlns:a16="http://schemas.microsoft.com/office/drawing/2014/main" id="{23690FFF-6441-3296-3242-C495BB3E7E72}"/>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67866261"/>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406233723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6577509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31094983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4079486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16008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F9822C-99F1-495E-97E5-548181C20619}"/>
              </a:ext>
            </a:extLst>
          </p:cNvPr>
          <p:cNvSpPr>
            <a:spLocks noGrp="1"/>
          </p:cNvSpPr>
          <p:nvPr>
            <p:ph type="dt" sz="half" idx="10"/>
          </p:nvPr>
        </p:nvSpPr>
        <p:spPr/>
        <p:txBody>
          <a:bodyPr/>
          <a:lstStyle/>
          <a:p>
            <a:fld id="{F69600BC-A997-46C4-8E46-1582606D1328}" type="datetimeFigureOut">
              <a:rPr lang="en-US" smtClean="0"/>
              <a:t>5/8/2025</a:t>
            </a:fld>
            <a:endParaRPr lang="en-US"/>
          </a:p>
        </p:txBody>
      </p:sp>
      <p:sp>
        <p:nvSpPr>
          <p:cNvPr id="3" name="Footer Placeholder 2">
            <a:extLst>
              <a:ext uri="{FF2B5EF4-FFF2-40B4-BE49-F238E27FC236}">
                <a16:creationId xmlns:a16="http://schemas.microsoft.com/office/drawing/2014/main" id="{EDE73BE3-46CA-5C18-F146-F4DAA343B4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D9DA99-9D5F-D27F-86FF-6B53F66C2917}"/>
              </a:ext>
            </a:extLst>
          </p:cNvPr>
          <p:cNvSpPr>
            <a:spLocks noGrp="1"/>
          </p:cNvSpPr>
          <p:nvPr>
            <p:ph type="sldNum" sz="quarter" idx="12"/>
          </p:nvPr>
        </p:nvSpPr>
        <p:spPr/>
        <p:txBody>
          <a:bodyPr/>
          <a:lstStyle/>
          <a:p>
            <a:fld id="{87FE46DF-D170-48D7-AF17-3D91ACC26008}" type="slidenum">
              <a:rPr lang="en-US" smtClean="0"/>
              <a:t>‹#›</a:t>
            </a:fld>
            <a:endParaRPr lang="en-US"/>
          </a:p>
        </p:txBody>
      </p:sp>
    </p:spTree>
    <p:extLst>
      <p:ext uri="{BB962C8B-B14F-4D97-AF65-F5344CB8AC3E}">
        <p14:creationId xmlns:p14="http://schemas.microsoft.com/office/powerpoint/2010/main" val="4144503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1569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71866093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046497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0A6B7E02-9E97-23AE-561A-A6E465780F9B}"/>
              </a:ext>
              <a:ext uri="{C183D7F6-B498-43B3-948B-1728B52AA6E4}">
                <adec:decorative xmlns:adec="http://schemas.microsoft.com/office/drawing/2017/decorative" val="1"/>
              </a:ext>
            </a:extLst>
          </p:cNvPr>
          <p:cNvSpPr/>
          <p:nvPr userDrawn="1"/>
        </p:nvSpPr>
        <p:spPr bwMode="auto">
          <a:xfrm>
            <a:off x="308396" y="302623"/>
            <a:ext cx="11575208" cy="6252753"/>
          </a:xfrm>
          <a:prstGeom prst="roundRect">
            <a:avLst>
              <a:gd name="adj" fmla="val 2249"/>
            </a:avLst>
          </a:prstGeom>
          <a:solidFill>
            <a:srgbClr val="FFFFFF"/>
          </a:solidFill>
          <a:ln>
            <a:solidFill>
              <a:srgbClr val="FFF8F3"/>
            </a:solidFill>
          </a:ln>
          <a:effectLst>
            <a:outerShdw blurRad="254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Segoe UI Semibold"/>
                <a:ea typeface="+mn-ea"/>
                <a:cs typeface="Segoe UI Semibold"/>
              </a:rPr>
              <a:t>Microsoft 365 Agents</a:t>
            </a:r>
            <a:endPar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97399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11087101" cy="6858000"/>
          </a:xfrm>
          <a:prstGeom prst="rect">
            <a:avLst/>
          </a:prstGeom>
          <a:gradFill>
            <a:gsLst>
              <a:gs pos="6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21981845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0">
                <a:schemeClr val="accent4"/>
              </a:gs>
              <a:gs pos="100000">
                <a:schemeClr val="accent6"/>
              </a:gs>
              <a:gs pos="52000">
                <a:srgbClr val="8661C5"/>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37808091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5_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12916648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7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963073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4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1098638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6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4878430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3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57332158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5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653866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5_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6426844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4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6682395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3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7179503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4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264457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45956329"/>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43410553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9339261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1091697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2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3224128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6253521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_Gradient_Warm Gray">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036FF9EB-B253-A031-5115-CD24F226F9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8" name="Title 1">
            <a:extLst>
              <a:ext uri="{FF2B5EF4-FFF2-40B4-BE49-F238E27FC236}">
                <a16:creationId xmlns:a16="http://schemas.microsoft.com/office/drawing/2014/main" id="{FEDF3DE4-8628-A0E3-0518-AA5354E77E18}"/>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9F62B460-7838-D919-2107-2AE2DB807FF1}"/>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5" name="Text Placeholder 4">
            <a:extLst>
              <a:ext uri="{FF2B5EF4-FFF2-40B4-BE49-F238E27FC236}">
                <a16:creationId xmlns:a16="http://schemas.microsoft.com/office/drawing/2014/main" id="{AE54E53D-428B-872F-679F-3347A7E78D46}"/>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23342503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_Gradient_Orang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76085746-D4D5-E4B5-9EA8-ABCD80DC3F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0" name="Text Placeholder 4">
            <a:extLst>
              <a:ext uri="{FF2B5EF4-FFF2-40B4-BE49-F238E27FC236}">
                <a16:creationId xmlns:a16="http://schemas.microsoft.com/office/drawing/2014/main" id="{C4FB1562-E75F-A091-C795-9BCF0AD2A7A3}"/>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19125230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_Illustration_Circles">
    <p:spTree>
      <p:nvGrpSpPr>
        <p:cNvPr id="1" name=""/>
        <p:cNvGrpSpPr/>
        <p:nvPr/>
      </p:nvGrpSpPr>
      <p:grpSpPr>
        <a:xfrm>
          <a:off x="0" y="0"/>
          <a:ext cx="0" cy="0"/>
          <a:chOff x="0" y="0"/>
          <a:chExt cx="0" cy="0"/>
        </a:xfrm>
      </p:grpSpPr>
      <p:pic>
        <p:nvPicPr>
          <p:cNvPr id="8" name="Picture 7" descr="Circle&#10;&#10;Description automatically generated with medium confidence">
            <a:extLst>
              <a:ext uri="{FF2B5EF4-FFF2-40B4-BE49-F238E27FC236}">
                <a16:creationId xmlns:a16="http://schemas.microsoft.com/office/drawing/2014/main" id="{09794856-AEC6-7B89-2ABB-FB8B0C1A2ED0}"/>
              </a:ext>
            </a:extLst>
          </p:cNvPr>
          <p:cNvPicPr>
            <a:picLocks noChangeAspect="1"/>
          </p:cNvPicPr>
          <p:nvPr userDrawn="1"/>
        </p:nvPicPr>
        <p:blipFill>
          <a:blip r:embed="rId2"/>
          <a:stretch>
            <a:fillRect/>
          </a:stretch>
        </p:blipFill>
        <p:spPr>
          <a:xfrm>
            <a:off x="0" y="0"/>
            <a:ext cx="12227442" cy="6858000"/>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38B984F1-A0BC-F9B3-5737-D05D65215A89}"/>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0" name="Text Placeholder 4">
            <a:extLst>
              <a:ext uri="{FF2B5EF4-FFF2-40B4-BE49-F238E27FC236}">
                <a16:creationId xmlns:a16="http://schemas.microsoft.com/office/drawing/2014/main" id="{D312307A-7BE8-2E78-3E22-4CE9B2A99CDB}"/>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26169457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_Illustration_Arcs">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145082EE-4188-A780-1F9A-590189A511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37" y="0"/>
            <a:ext cx="12188952" cy="6862632"/>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rgbClr val="000000"/>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168A2A81-4605-F98C-B92F-A3B13D8B5A7A}"/>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rgbClr val="000000"/>
                </a:solidFill>
                <a:latin typeface="+mn-lt"/>
                <a:cs typeface="Segoe UI" panose="020B0502040204020203" pitchFamily="34" charset="0"/>
              </a:defRPr>
            </a:lvl1pPr>
          </a:lstStyle>
          <a:p>
            <a:pPr lvl="0"/>
            <a:r>
              <a:rPr lang="en-US"/>
              <a:t>Date</a:t>
            </a:r>
          </a:p>
        </p:txBody>
      </p:sp>
      <p:sp>
        <p:nvSpPr>
          <p:cNvPr id="10" name="Text Placeholder 4">
            <a:extLst>
              <a:ext uri="{FF2B5EF4-FFF2-40B4-BE49-F238E27FC236}">
                <a16:creationId xmlns:a16="http://schemas.microsoft.com/office/drawing/2014/main" id="{5E9798E2-7B19-CF43-2EBC-CF37023D81BD}"/>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rgbClr val="000000"/>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14629995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_Photo_1/2 pag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CC0E392-D5CA-C32F-D9A7-56502655F39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505538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6"/>
            <a:ext cx="505538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8" name="Text Placeholder 4">
            <a:extLst>
              <a:ext uri="{FF2B5EF4-FFF2-40B4-BE49-F238E27FC236}">
                <a16:creationId xmlns:a16="http://schemas.microsoft.com/office/drawing/2014/main" id="{00208FBC-E96F-C956-73C6-8A700A34C3FA}"/>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9" name="Text Placeholder 4">
            <a:extLst>
              <a:ext uri="{FF2B5EF4-FFF2-40B4-BE49-F238E27FC236}">
                <a16:creationId xmlns:a16="http://schemas.microsoft.com/office/drawing/2014/main" id="{D0A31E97-520B-733B-C008-ADA22D8A53A6}"/>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C2831A91-2F18-9527-DDF7-F70EC570E8C6}"/>
              </a:ext>
            </a:extLst>
          </p:cNvPr>
          <p:cNvSpPr>
            <a:spLocks noGrp="1"/>
          </p:cNvSpPr>
          <p:nvPr>
            <p:ph type="pic" sz="quarter" idx="19" hasCustomPrompt="1"/>
          </p:nvPr>
        </p:nvSpPr>
        <p:spPr bwMode="ltGray">
          <a:xfrm>
            <a:off x="6096000" y="0"/>
            <a:ext cx="6096000"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5963246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image" Target="../media/image2.sv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image" Target="../media/image1.pn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theme" Target="../theme/theme5.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8" Type="http://schemas.openxmlformats.org/officeDocument/2006/relationships/slideLayout" Target="../slideLayouts/slideLayout66.xml"/><Relationship Id="rId3"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6" Type="http://schemas.openxmlformats.org/officeDocument/2006/relationships/theme" Target="../theme/theme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theme" Target="../theme/theme7.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26" Type="http://schemas.openxmlformats.org/officeDocument/2006/relationships/slideLayout" Target="../slideLayouts/slideLayout145.xml"/><Relationship Id="rId3" Type="http://schemas.openxmlformats.org/officeDocument/2006/relationships/slideLayout" Target="../slideLayouts/slideLayout122.xml"/><Relationship Id="rId21" Type="http://schemas.openxmlformats.org/officeDocument/2006/relationships/slideLayout" Target="../slideLayouts/slideLayout140.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29" Type="http://schemas.openxmlformats.org/officeDocument/2006/relationships/image" Target="../media/image29.emf"/><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theme" Target="../theme/theme8.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slideLayout" Target="../slideLayouts/slideLayout14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image" Target="../media/image1.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theme" Target="../theme/theme9.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19" Type="http://schemas.openxmlformats.org/officeDocument/2006/relationships/image" Target="../media/image2.svg"/><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549274" y="472440"/>
            <a:ext cx="11089218" cy="457200"/>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549274" y="1638301"/>
            <a:ext cx="11093451" cy="45339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549274" y="6341190"/>
            <a:ext cx="5480051" cy="246221"/>
          </a:xfrm>
          <a:prstGeom prst="rect">
            <a:avLst/>
          </a:prstGeom>
        </p:spPr>
        <p:txBody>
          <a:bodyPr vert="horz" wrap="square" lIns="0" tIns="45720" rIns="0" bIns="45720" rtlCol="0" anchor="ctr">
            <a:spAutoFit/>
          </a:bodyPr>
          <a:lstStyle>
            <a:lvl1pPr algn="l">
              <a:defRPr sz="1000">
                <a:solidFill>
                  <a:schemeClr val="tx1">
                    <a:lumMod val="50000"/>
                    <a:lumOff val="50000"/>
                  </a:schemeClr>
                </a:solidFill>
              </a:defRPr>
            </a:lvl1pPr>
          </a:lstStyle>
          <a:p>
            <a:pPr>
              <a:defRPr/>
            </a:pPr>
            <a:r>
              <a:rPr lang="en-US">
                <a:solidFill>
                  <a:prstClr val="black">
                    <a:lumMod val="50000"/>
                    <a:lumOff val="50000"/>
                  </a:prstClr>
                </a:solidFill>
              </a:rPr>
              <a:t>Modern Work Enablement</a:t>
            </a:r>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9904413" y="6331904"/>
            <a:ext cx="1734079" cy="246221"/>
          </a:xfrm>
          <a:prstGeom prst="rect">
            <a:avLst/>
          </a:prstGeom>
        </p:spPr>
        <p:txBody>
          <a:bodyPr vert="horz" wrap="square" lIns="0" tIns="45720" rIns="0" bIns="45720" rtlCol="0" anchor="ctr">
            <a:spAutoFit/>
          </a:bodyPr>
          <a:lstStyle>
            <a:lvl1pPr algn="r">
              <a:defRPr sz="1000">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pic>
        <p:nvPicPr>
          <p:cNvPr id="7" name="Graphic 6">
            <a:extLst>
              <a:ext uri="{FF2B5EF4-FFF2-40B4-BE49-F238E27FC236}">
                <a16:creationId xmlns:a16="http://schemas.microsoft.com/office/drawing/2014/main" id="{3BAC4348-B8BB-E69B-E197-7B5B8B4EF1F3}"/>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1980648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3" r:id="rId11"/>
  </p:sldLayoutIdLst>
  <p:hf hdr="0" dt="0"/>
  <p:txStyles>
    <p:titleStyle>
      <a:lvl1pPr algn="l" defTabSz="914400" rtl="0" eaLnBrk="1" latinLnBrk="0" hangingPunct="1">
        <a:lnSpc>
          <a:spcPct val="90000"/>
        </a:lnSpc>
        <a:spcBef>
          <a:spcPct val="0"/>
        </a:spcBef>
        <a:buNone/>
        <a:defRPr sz="4200" b="1" i="0" kern="1200" spc="-70" baseline="0">
          <a:solidFill>
            <a:schemeClr val="tx1"/>
          </a:solidFill>
          <a:latin typeface="Segoe Sans Display Semibold" pitchFamily="2" charset="0"/>
          <a:ea typeface="+mj-ea"/>
          <a:cs typeface="Segoe Sans Display Semibold" pitchFamily="2" charset="0"/>
        </a:defRPr>
      </a:lvl1pPr>
    </p:titleStyle>
    <p:bodyStyle>
      <a:lvl1pPr marL="0" indent="0" algn="l" defTabSz="914400" rtl="0" eaLnBrk="1" latinLnBrk="0" hangingPunct="1">
        <a:lnSpc>
          <a:spcPct val="90000"/>
        </a:lnSpc>
        <a:spcBef>
          <a:spcPts val="1200"/>
        </a:spcBef>
        <a:spcAft>
          <a:spcPts val="600"/>
        </a:spcAft>
        <a:buFont typeface="Arial" panose="020B0604020202020204" pitchFamily="34" charset="0"/>
        <a:buNone/>
        <a:defRPr sz="2600" kern="2000" spc="-50" baseline="0">
          <a:solidFill>
            <a:schemeClr val="tx1"/>
          </a:solidFill>
          <a:latin typeface="Segoe Sans Display" pitchFamily="2" charset="0"/>
          <a:ea typeface="+mn-ea"/>
          <a:cs typeface="Segoe Sans Display" pitchFamily="2" charset="0"/>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2600" kern="2000" spc="-50" baseline="0">
          <a:solidFill>
            <a:schemeClr val="tx1"/>
          </a:solidFill>
          <a:latin typeface="Segoe Sans Display" pitchFamily="2" charset="0"/>
          <a:ea typeface="+mn-ea"/>
          <a:cs typeface="Segoe Sans Display" pitchFamily="2" charset="0"/>
        </a:defRPr>
      </a:lvl2pPr>
      <a:lvl3pPr marL="0" indent="0" algn="l" defTabSz="914400" rtl="0" eaLnBrk="1" latinLnBrk="0" hangingPunct="1">
        <a:lnSpc>
          <a:spcPct val="100000"/>
        </a:lnSpc>
        <a:spcBef>
          <a:spcPts val="600"/>
        </a:spcBef>
        <a:spcAft>
          <a:spcPts val="600"/>
        </a:spcAft>
        <a:buFont typeface="Arial" panose="020B0604020202020204" pitchFamily="34" charset="0"/>
        <a:buNone/>
        <a:defRPr sz="1600" kern="1200" baseline="0">
          <a:solidFill>
            <a:schemeClr val="tx1"/>
          </a:solidFill>
          <a:latin typeface="Segoe Sans Display" pitchFamily="2" charset="0"/>
          <a:ea typeface="+mn-ea"/>
          <a:cs typeface="Segoe Sans Display" pitchFamily="2" charset="0"/>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Segoe Sans Display" pitchFamily="2" charset="0"/>
          <a:ea typeface="+mn-ea"/>
          <a:cs typeface="Segoe Sans Display" pitchFamily="2" charset="0"/>
        </a:defRPr>
      </a:lvl4pPr>
      <a:lvl5pPr marL="173736" indent="-173736"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46">
          <p15:clr>
            <a:srgbClr val="F26B43"/>
          </p15:clr>
        </p15:guide>
        <p15:guide id="3" pos="7334">
          <p15:clr>
            <a:srgbClr val="F26B43"/>
          </p15:clr>
        </p15:guide>
        <p15:guide id="4" orient="horz" pos="2160">
          <p15:clr>
            <a:srgbClr val="F26B43"/>
          </p15:clr>
        </p15:guide>
        <p15:guide id="5" orient="horz" pos="346">
          <p15:clr>
            <a:srgbClr val="F26B43"/>
          </p15:clr>
        </p15:guide>
        <p15:guide id="6" orient="horz" pos="3888">
          <p15:clr>
            <a:srgbClr val="F26B43"/>
          </p15:clr>
        </p15:guide>
        <p15:guide id="7" pos="3798">
          <p15:clr>
            <a:srgbClr val="5ACBF0"/>
          </p15:clr>
        </p15:guide>
        <p15:guide id="8" pos="2702">
          <p15:clr>
            <a:srgbClr val="5ACBF0"/>
          </p15:clr>
        </p15:guide>
        <p15:guide id="9" pos="2618">
          <p15:clr>
            <a:srgbClr val="5ACBF0"/>
          </p15:clr>
        </p15:guide>
        <p15:guide id="10" pos="1524">
          <p15:clr>
            <a:srgbClr val="5ACBF0"/>
          </p15:clr>
        </p15:guide>
        <p15:guide id="11" pos="1439">
          <p15:clr>
            <a:srgbClr val="5ACBF0"/>
          </p15:clr>
        </p15:guide>
        <p15:guide id="12" pos="3881">
          <p15:clr>
            <a:srgbClr val="5ACBF0"/>
          </p15:clr>
        </p15:guide>
        <p15:guide id="13" pos="4976">
          <p15:clr>
            <a:srgbClr val="5ACBF0"/>
          </p15:clr>
        </p15:guide>
        <p15:guide id="14" pos="5061">
          <p15:clr>
            <a:srgbClr val="5ACBF0"/>
          </p15:clr>
        </p15:guide>
        <p15:guide id="15" pos="6155">
          <p15:clr>
            <a:srgbClr val="5ACBF0"/>
          </p15:clr>
        </p15:guide>
        <p15:guide id="16" pos="6239">
          <p15:clr>
            <a:srgbClr val="5ACBF0"/>
          </p15:clr>
        </p15:guide>
        <p15:guide id="17" pos="2027">
          <p15:clr>
            <a:srgbClr val="FBAE40"/>
          </p15:clr>
        </p15:guide>
        <p15:guide id="18" pos="2114">
          <p15:clr>
            <a:srgbClr val="FBAE40"/>
          </p15:clr>
        </p15:guide>
        <p15:guide id="19" pos="5564">
          <p15:clr>
            <a:srgbClr val="FBAE40"/>
          </p15:clr>
        </p15:guide>
        <p15:guide id="20" pos="5652">
          <p15:clr>
            <a:srgbClr val="FBAE40"/>
          </p15:clr>
        </p15:guide>
        <p15:guide id="21" orient="horz" pos="947">
          <p15:clr>
            <a:srgbClr val="F26B43"/>
          </p15:clr>
        </p15:guide>
        <p15:guide id="22" orient="horz" pos="1032">
          <p15:clr>
            <a:srgbClr val="F26B43"/>
          </p15:clr>
        </p15:guide>
        <p15:guide id="23" orient="horz" pos="42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Tree>
    <p:extLst>
      <p:ext uri="{BB962C8B-B14F-4D97-AF65-F5344CB8AC3E}">
        <p14:creationId xmlns:p14="http://schemas.microsoft.com/office/powerpoint/2010/main" val="218329678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4200"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a:extLst>
              <a:ext uri="{FF2B5EF4-FFF2-40B4-BE49-F238E27FC236}">
                <a16:creationId xmlns:a16="http://schemas.microsoft.com/office/drawing/2014/main" id="{F13A89D7-1CE6-FC32-E988-0EBD9958A7C6}"/>
              </a:ext>
            </a:extLst>
          </p:cNvPr>
          <p:cNvSpPr txBox="1">
            <a:spLocks/>
          </p:cNvSpPr>
          <p:nvPr userDrawn="1"/>
        </p:nvSpPr>
        <p:spPr>
          <a:xfrm>
            <a:off x="584200" y="6446520"/>
            <a:ext cx="6336792" cy="153888"/>
          </a:xfrm>
          <a:prstGeom prst="rect">
            <a:avLst/>
          </a:prstGeom>
          <a:noFill/>
        </p:spPr>
        <p:txBody>
          <a:bodyPr wrap="square" lIns="0" tIns="0" rIns="0" bIns="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Microsoft confidential</a:t>
            </a:r>
          </a:p>
        </p:txBody>
      </p:sp>
    </p:spTree>
    <p:extLst>
      <p:ext uri="{BB962C8B-B14F-4D97-AF65-F5344CB8AC3E}">
        <p14:creationId xmlns:p14="http://schemas.microsoft.com/office/powerpoint/2010/main" val="80998227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652570764"/>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64" r:id="rId16"/>
    <p:sldLayoutId id="2147484137" r:id="rId1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906888"/>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 id="2147484153" r:id="rId13"/>
    <p:sldLayoutId id="2147484154" r:id="rId14"/>
    <p:sldLayoutId id="2147484155" r:id="rId15"/>
    <p:sldLayoutId id="2147484156" r:id="rId16"/>
    <p:sldLayoutId id="2147484157" r:id="rId17"/>
    <p:sldLayoutId id="2147484158" r:id="rId18"/>
    <p:sldLayoutId id="2147484159" r:id="rId19"/>
    <p:sldLayoutId id="2147484160" r:id="rId20"/>
    <p:sldLayoutId id="2147484161" r:id="rId21"/>
    <p:sldLayoutId id="2147484162" r:id="rId22"/>
    <p:sldLayoutId id="2147484163" r:id="rId23"/>
    <p:sldLayoutId id="2147484164" r:id="rId24"/>
    <p:sldLayoutId id="2147484165" r:id="rId25"/>
    <p:sldLayoutId id="2147484166" r:id="rId26"/>
    <p:sldLayoutId id="2147484167" r:id="rId27"/>
    <p:sldLayoutId id="2147484168" r:id="rId28"/>
    <p:sldLayoutId id="2147484169" r:id="rId29"/>
    <p:sldLayoutId id="2147484170" r:id="rId30"/>
    <p:sldLayoutId id="2147484171" r:id="rId31"/>
    <p:sldLayoutId id="2147484172" r:id="rId32"/>
    <p:sldLayoutId id="2147484173" r:id="rId33"/>
    <p:sldLayoutId id="2147484174" r:id="rId34"/>
    <p:sldLayoutId id="2147484175" r:id="rId35"/>
    <p:sldLayoutId id="2147484176" r:id="rId36"/>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EC0D9F-6721-FBF4-E8A3-059CF0CCB2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035934-FC2F-D83B-F6B6-3F6E7F6BDD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560A9-BC50-AABC-3F95-CF99A3133C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8509155-8509-4BF7-959F-C4174FEEF66C}" type="datetimeFigureOut">
              <a:rPr lang="en-US" smtClean="0"/>
              <a:t>5/8/2025</a:t>
            </a:fld>
            <a:endParaRPr lang="en-US"/>
          </a:p>
        </p:txBody>
      </p:sp>
      <p:sp>
        <p:nvSpPr>
          <p:cNvPr id="5" name="Footer Placeholder 4">
            <a:extLst>
              <a:ext uri="{FF2B5EF4-FFF2-40B4-BE49-F238E27FC236}">
                <a16:creationId xmlns:a16="http://schemas.microsoft.com/office/drawing/2014/main" id="{CBE4BAE8-2A21-DC64-9F86-7B9E8B7CA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7F24095-F171-462A-DB7B-A83AFDF503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5922BE5-3D85-4BFF-98F6-CAC00A0E48C5}" type="slidenum">
              <a:rPr lang="en-US" smtClean="0"/>
              <a:t>‹#›</a:t>
            </a:fld>
            <a:endParaRPr lang="en-US"/>
          </a:p>
        </p:txBody>
      </p:sp>
    </p:spTree>
    <p:extLst>
      <p:ext uri="{BB962C8B-B14F-4D97-AF65-F5344CB8AC3E}">
        <p14:creationId xmlns:p14="http://schemas.microsoft.com/office/powerpoint/2010/main" val="28877545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5216" y="1011217"/>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216758003"/>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8" r:id="rId10"/>
  </p:sldLayoutIdLst>
  <p:transition>
    <p:fade/>
  </p:transition>
  <p:hf sldNum="0" hdr="0" ftr="0" dt="0"/>
  <p:txStyles>
    <p:title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Segoe Sans Display" pitchFamily="2" charset="0"/>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Segoe Sans Display" pitchFamily="2" charset="0"/>
          <a:ea typeface="+mn-ea"/>
          <a:cs typeface="Segoe Sans Display" pitchFamily="2" charset="0"/>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Segoe Sans Display" pitchFamily="2" charset="0"/>
          <a:ea typeface="+mn-ea"/>
          <a:cs typeface="Segoe Sans Display" pitchFamily="2" charset="0"/>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Segoe Sans Display" pitchFamily="2" charset="0"/>
          <a:ea typeface="+mn-ea"/>
          <a:cs typeface="Segoe Sans Display" pitchFamily="2" charset="0"/>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Segoe Sans Display" pitchFamily="2" charset="0"/>
          <a:ea typeface="+mn-ea"/>
          <a:cs typeface="Segoe Sans Display"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9"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49A1B1-5A8E-4E46-95DF-CCAC78182983}" type="slidenum">
              <a:rPr kumimoji="0" lang="en-US" sz="105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1595802675"/>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 id="2147484281" r:id="rId12"/>
    <p:sldLayoutId id="2147484282" r:id="rId13"/>
    <p:sldLayoutId id="2147484283" r:id="rId14"/>
    <p:sldLayoutId id="2147484284" r:id="rId15"/>
    <p:sldLayoutId id="2147484285" r:id="rId16"/>
    <p:sldLayoutId id="2147484286" r:id="rId17"/>
    <p:sldLayoutId id="2147484287" r:id="rId18"/>
    <p:sldLayoutId id="2147484288" r:id="rId19"/>
    <p:sldLayoutId id="2147484289" r:id="rId20"/>
    <p:sldLayoutId id="2147484290" r:id="rId21"/>
    <p:sldLayoutId id="2147484291" r:id="rId22"/>
    <p:sldLayoutId id="2147484292" r:id="rId23"/>
    <p:sldLayoutId id="2147484293" r:id="rId24"/>
    <p:sldLayoutId id="2147484294" r:id="rId25"/>
    <p:sldLayoutId id="2147484295" r:id="rId26"/>
    <p:sldLayoutId id="2147484296" r:id="rId27"/>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93783241"/>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 id="2147484309" r:id="rId12"/>
    <p:sldLayoutId id="2147484310" r:id="rId13"/>
    <p:sldLayoutId id="2147484311" r:id="rId14"/>
    <p:sldLayoutId id="2147484312" r:id="rId15"/>
    <p:sldLayoutId id="2147484372" r:id="rId1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hyperlink" Target="https://m365copilot.com/" TargetMode="External"/><Relationship Id="rId1" Type="http://schemas.openxmlformats.org/officeDocument/2006/relationships/slideLayout" Target="../slideLayouts/slideLayout57.xml"/><Relationship Id="rId6" Type="http://schemas.openxmlformats.org/officeDocument/2006/relationships/image" Target="../media/image65.png"/><Relationship Id="rId5" Type="http://schemas.openxmlformats.org/officeDocument/2006/relationships/image" Target="../media/image55.png"/><Relationship Id="rId4" Type="http://schemas.openxmlformats.org/officeDocument/2006/relationships/image" Target="../media/image64.svg"/><Relationship Id="rId9"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openxmlformats.org/officeDocument/2006/relationships/hyperlink" Target="https://m365copilot.com/" TargetMode="External"/><Relationship Id="rId2" Type="http://schemas.openxmlformats.org/officeDocument/2006/relationships/image" Target="../media/image65.png"/><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57.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 Id="rId9" Type="http://schemas.openxmlformats.org/officeDocument/2006/relationships/image" Target="../media/image76.svg"/></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7.xml"/><Relationship Id="rId5" Type="http://schemas.openxmlformats.org/officeDocument/2006/relationships/image" Target="../media/image80.png"/><Relationship Id="rId4" Type="http://schemas.openxmlformats.org/officeDocument/2006/relationships/image" Target="../media/image79.svg"/></Relationships>
</file>

<file path=ppt/slides/_rels/slide16.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57.xml"/><Relationship Id="rId5" Type="http://schemas.openxmlformats.org/officeDocument/2006/relationships/image" Target="../media/image84.svg"/><Relationship Id="rId4" Type="http://schemas.openxmlformats.org/officeDocument/2006/relationships/image" Target="../media/image83.png"/></Relationships>
</file>

<file path=ppt/slides/_rels/slide1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hyperlink" Target="https://support.microsoft.com/en-us/topic/meet-copilot-lab-7796a17b-f609-48a8-bdc7-f867c2667379" TargetMode="External"/><Relationship Id="rId2" Type="http://schemas.openxmlformats.org/officeDocument/2006/relationships/image" Target="../media/image86.png"/><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7.pn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5.xml"/></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57.xml"/><Relationship Id="rId6" Type="http://schemas.openxmlformats.org/officeDocument/2006/relationships/image" Target="../media/image92.emf"/><Relationship Id="rId5" Type="http://schemas.openxmlformats.org/officeDocument/2006/relationships/image" Target="../media/image91.png"/><Relationship Id="rId4" Type="http://schemas.openxmlformats.org/officeDocument/2006/relationships/image" Target="../media/image90.png"/></Relationships>
</file>

<file path=ppt/slides/_rels/slide21.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6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4.png"/><Relationship Id="rId7"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16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hyperlink" Target="http://copilot.cloud.microsoft/" TargetMode="External"/><Relationship Id="rId10" Type="http://schemas.openxmlformats.org/officeDocument/2006/relationships/image" Target="../media/image55.png"/><Relationship Id="rId4" Type="http://schemas.openxmlformats.org/officeDocument/2006/relationships/hyperlink" Target="http://m365copilot.com/" TargetMode="External"/><Relationship Id="rId9"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62.png"/><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006F4-7662-6239-B970-C5F418DC2F7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857FB26-A5B8-5D14-AB07-D156E3F1F454}"/>
              </a:ext>
            </a:extLst>
          </p:cNvPr>
          <p:cNvSpPr>
            <a:spLocks noGrp="1"/>
          </p:cNvSpPr>
          <p:nvPr>
            <p:ph type="title"/>
          </p:nvPr>
        </p:nvSpPr>
        <p:spPr>
          <a:xfrm>
            <a:off x="582042" y="2037240"/>
            <a:ext cx="5714774" cy="1107996"/>
          </a:xfrm>
        </p:spPr>
        <p:txBody>
          <a:bodyPr/>
          <a:lstStyle/>
          <a:p>
            <a:r>
              <a:rPr lang="en-US" dirty="0"/>
              <a:t>Microsoft 365 Copilot Chat GCC</a:t>
            </a:r>
          </a:p>
        </p:txBody>
      </p:sp>
      <p:sp>
        <p:nvSpPr>
          <p:cNvPr id="11" name="Text Placeholder 10">
            <a:extLst>
              <a:ext uri="{FF2B5EF4-FFF2-40B4-BE49-F238E27FC236}">
                <a16:creationId xmlns:a16="http://schemas.microsoft.com/office/drawing/2014/main" id="{96FBE886-97D5-E0D5-DBFE-11E1AFB143C6}"/>
              </a:ext>
            </a:extLst>
          </p:cNvPr>
          <p:cNvSpPr>
            <a:spLocks noGrp="1"/>
          </p:cNvSpPr>
          <p:nvPr>
            <p:ph type="body" sz="quarter" idx="13"/>
          </p:nvPr>
        </p:nvSpPr>
        <p:spPr>
          <a:xfrm>
            <a:off x="582042" y="6446520"/>
            <a:ext cx="1645920" cy="138499"/>
          </a:xfrm>
        </p:spPr>
        <p:txBody>
          <a:bodyPr vert="horz" wrap="square" lIns="0" tIns="0" rIns="0" bIns="0" rtlCol="0" anchor="t">
            <a:spAutoFit/>
          </a:bodyPr>
          <a:lstStyle/>
          <a:p>
            <a:r>
              <a:rPr lang="en-US">
                <a:cs typeface="Segoe UI"/>
              </a:rPr>
              <a:t>March 2025</a:t>
            </a:r>
            <a:endParaRPr lang="en-US"/>
          </a:p>
        </p:txBody>
      </p:sp>
      <p:sp>
        <p:nvSpPr>
          <p:cNvPr id="2" name="Text Placeholder 4">
            <a:extLst>
              <a:ext uri="{FF2B5EF4-FFF2-40B4-BE49-F238E27FC236}">
                <a16:creationId xmlns:a16="http://schemas.microsoft.com/office/drawing/2014/main" id="{9B520CDF-034E-7AD7-BDFA-7337A0B03CA6}"/>
              </a:ext>
            </a:extLst>
          </p:cNvPr>
          <p:cNvSpPr txBox="1">
            <a:spLocks/>
          </p:cNvSpPr>
          <p:nvPr/>
        </p:nvSpPr>
        <p:spPr>
          <a:xfrm>
            <a:off x="718779" y="3614905"/>
            <a:ext cx="6972031" cy="443198"/>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600"/>
              </a:spcAft>
              <a:buFont typeface="Arial" panose="020B0604020202020204" pitchFamily="34" charset="0"/>
              <a:buNone/>
              <a:defRPr sz="2600" kern="2000" spc="-50" baseline="0">
                <a:solidFill>
                  <a:schemeClr val="tx1"/>
                </a:solidFill>
                <a:latin typeface="+mj-lt"/>
                <a:ea typeface="+mn-ea"/>
                <a:cs typeface="+mn-cs"/>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2600" kern="2000" spc="-50" baseline="0">
                <a:solidFill>
                  <a:schemeClr val="tx1"/>
                </a:solidFill>
                <a:latin typeface="+mn-lt"/>
                <a:ea typeface="+mn-ea"/>
                <a:cs typeface="+mn-cs"/>
              </a:defRPr>
            </a:lvl2pPr>
            <a:lvl3pPr marL="0" indent="0" algn="l" defTabSz="914400" rtl="0" eaLnBrk="1" latinLnBrk="0" hangingPunct="1">
              <a:lnSpc>
                <a:spcPct val="100000"/>
              </a:lnSpc>
              <a:spcBef>
                <a:spcPts val="600"/>
              </a:spcBef>
              <a:spcAft>
                <a:spcPts val="600"/>
              </a:spcAft>
              <a:buFont typeface="Arial" panose="020B0604020202020204" pitchFamily="34" charset="0"/>
              <a:buNone/>
              <a:defRPr sz="1600" kern="1200" baseline="0">
                <a:solidFill>
                  <a:schemeClr val="tx1"/>
                </a:solidFill>
                <a:latin typeface="+mj-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4pPr>
            <a:lvl5pPr marL="173736" indent="-173736"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0" i="0" u="none" strike="noStrike" kern="2000" cap="none" spc="-5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Your AI assistant for US public sector employees</a:t>
            </a:r>
            <a:br>
              <a:rPr kumimoji="0" lang="en-US" sz="2600" b="0" i="0" u="none" strike="noStrike" kern="2000" cap="none" spc="-5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endParaRPr kumimoji="0" lang="en-US" sz="2600" b="0" i="0" u="none" strike="noStrike" kern="2000" cap="none" spc="-5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200" b="0" i="0" u="none" strike="noStrike" kern="2000" cap="none" spc="-5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90000"/>
              </a:lnSpc>
              <a:spcBef>
                <a:spcPts val="1200"/>
              </a:spcBef>
              <a:spcAft>
                <a:spcPts val="600"/>
              </a:spcAft>
              <a:buClrTx/>
              <a:buSzTx/>
              <a:buFont typeface="Arial" panose="020B0604020202020204" pitchFamily="34" charset="0"/>
              <a:buNone/>
              <a:tabLst/>
              <a:defRPr/>
            </a:pPr>
            <a:endParaRPr kumimoji="0" lang="en-US" sz="2600" b="1" i="0" u="none" strike="noStrike" kern="2000" cap="none" spc="-50" normalizeH="0" baseline="0" noProof="0" dirty="0">
              <a:ln>
                <a:noFill/>
              </a:ln>
              <a:solidFill>
                <a:prstClr val="black"/>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414594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A40853A-9786-4AF9-2C86-16EFC83227A1}"/>
              </a:ext>
              <a:ext uri="{C183D7F6-B498-43B3-948B-1728B52AA6E4}">
                <adec:decorative xmlns:adec="http://schemas.microsoft.com/office/drawing/2017/decorative" val="1"/>
              </a:ext>
            </a:extLst>
          </p:cNvPr>
          <p:cNvSpPr>
            <a:spLocks/>
          </p:cNvSpPr>
          <p:nvPr/>
        </p:nvSpPr>
        <p:spPr bwMode="auto">
          <a:xfrm>
            <a:off x="5288507" y="1749361"/>
            <a:ext cx="6516910" cy="848718"/>
          </a:xfrm>
          <a:prstGeom prst="roundRect">
            <a:avLst>
              <a:gd name="adj" fmla="val 17314"/>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12" name="Rectangle: Rounded Corners 11">
            <a:extLst>
              <a:ext uri="{FF2B5EF4-FFF2-40B4-BE49-F238E27FC236}">
                <a16:creationId xmlns:a16="http://schemas.microsoft.com/office/drawing/2014/main" id="{462C5120-98DD-AF96-FF5A-8E6628850486}"/>
              </a:ext>
              <a:ext uri="{C183D7F6-B498-43B3-948B-1728B52AA6E4}">
                <adec:decorative xmlns:adec="http://schemas.microsoft.com/office/drawing/2017/decorative" val="1"/>
              </a:ext>
            </a:extLst>
          </p:cNvPr>
          <p:cNvSpPr>
            <a:spLocks/>
          </p:cNvSpPr>
          <p:nvPr/>
        </p:nvSpPr>
        <p:spPr bwMode="auto">
          <a:xfrm>
            <a:off x="5268140" y="2690403"/>
            <a:ext cx="6537277" cy="765691"/>
          </a:xfrm>
          <a:prstGeom prst="roundRect">
            <a:avLst>
              <a:gd name="adj" fmla="val 14839"/>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13" name="Rectangle: Rounded Corners 12">
            <a:extLst>
              <a:ext uri="{FF2B5EF4-FFF2-40B4-BE49-F238E27FC236}">
                <a16:creationId xmlns:a16="http://schemas.microsoft.com/office/drawing/2014/main" id="{3A64CE3B-E1C4-020D-D0AE-6F2CFD7D742B}"/>
              </a:ext>
              <a:ext uri="{C183D7F6-B498-43B3-948B-1728B52AA6E4}">
                <adec:decorative xmlns:adec="http://schemas.microsoft.com/office/drawing/2017/decorative" val="1"/>
              </a:ext>
            </a:extLst>
          </p:cNvPr>
          <p:cNvSpPr>
            <a:spLocks/>
          </p:cNvSpPr>
          <p:nvPr/>
        </p:nvSpPr>
        <p:spPr bwMode="auto">
          <a:xfrm>
            <a:off x="5288507" y="3548418"/>
            <a:ext cx="6537278" cy="2895255"/>
          </a:xfrm>
          <a:prstGeom prst="roundRect">
            <a:avLst>
              <a:gd name="adj" fmla="val 4207"/>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2" name="Title 1">
            <a:extLst>
              <a:ext uri="{FF2B5EF4-FFF2-40B4-BE49-F238E27FC236}">
                <a16:creationId xmlns:a16="http://schemas.microsoft.com/office/drawing/2014/main" id="{2EDBCCE6-FB10-92FA-6618-02A69F63C4BF}"/>
              </a:ext>
            </a:extLst>
          </p:cNvPr>
          <p:cNvSpPr>
            <a:spLocks noGrp="1"/>
          </p:cNvSpPr>
          <p:nvPr>
            <p:ph type="title"/>
          </p:nvPr>
        </p:nvSpPr>
        <p:spPr/>
        <p:txBody>
          <a:bodyPr/>
          <a:lstStyle/>
          <a:p>
            <a:r>
              <a:rPr lang="en-US"/>
              <a:t>How Copilot uses queries when web grounding</a:t>
            </a:r>
          </a:p>
        </p:txBody>
      </p:sp>
      <p:sp>
        <p:nvSpPr>
          <p:cNvPr id="6" name="Text Placeholder 4">
            <a:extLst>
              <a:ext uri="{FF2B5EF4-FFF2-40B4-BE49-F238E27FC236}">
                <a16:creationId xmlns:a16="http://schemas.microsoft.com/office/drawing/2014/main" id="{47ADC9CE-0B53-B461-94F6-908DB68B40D8}"/>
              </a:ext>
            </a:extLst>
          </p:cNvPr>
          <p:cNvSpPr txBox="1">
            <a:spLocks/>
          </p:cNvSpPr>
          <p:nvPr/>
        </p:nvSpPr>
        <p:spPr>
          <a:xfrm>
            <a:off x="680249" y="1531656"/>
            <a:ext cx="4280712" cy="5062924"/>
          </a:xfrm>
          <a:prstGeom prst="rect">
            <a:avLst/>
          </a:prstGeom>
        </p:spPr>
        <p:txBody>
          <a:bodyPr vert="horz" wrap="square" lIns="0" tIns="0" rIns="0" bIns="0" rtlCol="0" anchor="t">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100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Segoe Sans Display"/>
                <a:ea typeface="+mn-ea"/>
                <a:cs typeface="+mn-cs"/>
              </a:rPr>
              <a:t>The </a:t>
            </a:r>
            <a:r>
              <a:rPr kumimoji="0" lang="en-US" sz="1600" b="1" i="0" u="none" strike="noStrike" kern="1200" cap="none" spc="0" normalizeH="0" baseline="0" noProof="0" dirty="0">
                <a:ln w="3175">
                  <a:noFill/>
                </a:ln>
                <a:gradFill flip="none" rotWithShape="1">
                  <a:gsLst>
                    <a:gs pos="59000">
                      <a:srgbClr val="318581"/>
                    </a:gs>
                    <a:gs pos="0">
                      <a:srgbClr val="F65567"/>
                    </a:gs>
                    <a:gs pos="29000">
                      <a:srgbClr val="AC35AF"/>
                    </a:gs>
                    <a:gs pos="41000">
                      <a:srgbClr val="0A6BBA"/>
                    </a:gs>
                  </a:gsLst>
                  <a:lin ang="0" scaled="1"/>
                  <a:tileRect/>
                </a:gradFill>
                <a:effectLst/>
                <a:uLnTx/>
                <a:uFillTx/>
                <a:latin typeface="Segoe UI Semibold"/>
                <a:ea typeface="+mn-ea"/>
                <a:cs typeface="Segoe UI" pitchFamily="34" charset="0"/>
              </a:rPr>
              <a:t>prompt</a:t>
            </a:r>
            <a:r>
              <a:rPr kumimoji="0" lang="en-US" sz="1600" b="0" i="0" u="none" strike="noStrike" kern="1200" cap="none" spc="0" normalizeH="0" baseline="0" noProof="0" dirty="0">
                <a:ln>
                  <a:noFill/>
                </a:ln>
                <a:solidFill>
                  <a:prstClr val="black"/>
                </a:solidFill>
                <a:effectLst/>
                <a:uLnTx/>
                <a:uFillTx/>
                <a:latin typeface="Segoe Sans Display"/>
                <a:ea typeface="+mn-ea"/>
                <a:cs typeface="+mn-cs"/>
              </a:rPr>
              <a:t> is written by the user.</a:t>
            </a:r>
          </a:p>
          <a:p>
            <a:pPr marL="342900" marR="0" lvl="0" indent="-342900" algn="l" defTabSz="914400" rtl="0" eaLnBrk="1" fontAlgn="auto" latinLnBrk="0" hangingPunct="1">
              <a:lnSpc>
                <a:spcPct val="100000"/>
              </a:lnSpc>
              <a:spcBef>
                <a:spcPts val="0"/>
              </a:spcBef>
              <a:spcAft>
                <a:spcPts val="100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Segoe Sans Display"/>
                <a:ea typeface="+mn-ea"/>
                <a:cs typeface="+mn-cs"/>
              </a:rPr>
              <a:t>The Copilot LLM generates </a:t>
            </a:r>
            <a:r>
              <a:rPr kumimoji="0" lang="en-US" sz="1600" b="1" i="0" u="none" strike="noStrike" kern="1200" cap="none" spc="0" normalizeH="0" baseline="0" noProof="0" dirty="0">
                <a:ln w="3175">
                  <a:noFill/>
                </a:ln>
                <a:gradFill flip="none" rotWithShape="1">
                  <a:gsLst>
                    <a:gs pos="100000">
                      <a:srgbClr val="318581"/>
                    </a:gs>
                    <a:gs pos="0">
                      <a:srgbClr val="F65567"/>
                    </a:gs>
                    <a:gs pos="56000">
                      <a:srgbClr val="AC35AF"/>
                    </a:gs>
                    <a:gs pos="81000">
                      <a:srgbClr val="0A6BBA"/>
                    </a:gs>
                  </a:gsLst>
                  <a:lin ang="0" scaled="1"/>
                  <a:tileRect/>
                </a:gradFill>
                <a:effectLst/>
                <a:uLnTx/>
                <a:uFillTx/>
                <a:latin typeface="Segoe UI Semibold"/>
                <a:ea typeface="+mn-ea"/>
                <a:cs typeface="Segoe UI" pitchFamily="34" charset="0"/>
              </a:rPr>
              <a:t>web queries </a:t>
            </a:r>
            <a:br>
              <a:rPr kumimoji="0" lang="en-US" sz="1600" b="1" i="0" u="none" strike="noStrike" kern="1200" cap="none" spc="0" normalizeH="0" baseline="0" noProof="0" dirty="0">
                <a:ln w="3175">
                  <a:noFill/>
                </a:ln>
                <a:gradFill flip="none" rotWithShape="1">
                  <a:gsLst>
                    <a:gs pos="100000">
                      <a:srgbClr val="318581"/>
                    </a:gs>
                    <a:gs pos="0">
                      <a:srgbClr val="F65567"/>
                    </a:gs>
                    <a:gs pos="56000">
                      <a:srgbClr val="AC35AF"/>
                    </a:gs>
                    <a:gs pos="81000">
                      <a:srgbClr val="0A6BBA"/>
                    </a:gs>
                  </a:gsLst>
                  <a:lin ang="0" scaled="1"/>
                  <a:tileRect/>
                </a:gradFill>
                <a:effectLst/>
                <a:uLnTx/>
                <a:uFillTx/>
                <a:latin typeface="Segoe UI Semibold"/>
                <a:ea typeface="+mn-ea"/>
                <a:cs typeface="Segoe UI" pitchFamily="34" charset="0"/>
              </a:rPr>
            </a:br>
            <a:r>
              <a:rPr kumimoji="0" lang="en-US" sz="1600" b="0" i="0" u="none" strike="noStrike" kern="1200" cap="none" spc="0" normalizeH="0" baseline="0" noProof="0" dirty="0">
                <a:ln>
                  <a:noFill/>
                </a:ln>
                <a:solidFill>
                  <a:prstClr val="black"/>
                </a:solidFill>
                <a:effectLst/>
                <a:uLnTx/>
                <a:uFillTx/>
                <a:latin typeface="Segoe Sans Display"/>
                <a:ea typeface="+mn-ea"/>
                <a:cs typeface="+mn-cs"/>
              </a:rPr>
              <a:t>that are sent to the Bing search API: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Sans Display"/>
                <a:ea typeface="+mn-ea"/>
                <a:cs typeface="+mn-cs"/>
              </a:rPr>
              <a:t>Documents and files are </a:t>
            </a:r>
            <a:r>
              <a:rPr kumimoji="0" lang="en-US" sz="1600" b="0" i="0" u="sng" strike="noStrike" kern="1200" cap="none" spc="0" normalizeH="0" baseline="0" noProof="0" dirty="0">
                <a:ln>
                  <a:noFill/>
                </a:ln>
                <a:solidFill>
                  <a:prstClr val="black"/>
                </a:solidFill>
                <a:effectLst/>
                <a:uLnTx/>
                <a:uFillTx/>
                <a:latin typeface="Segoe Sans Display"/>
                <a:ea typeface="+mn-ea"/>
                <a:cs typeface="+mn-cs"/>
              </a:rPr>
              <a:t>not</a:t>
            </a:r>
            <a:r>
              <a:rPr kumimoji="0" lang="en-US" sz="1600" b="0" i="0" u="none" strike="noStrike" kern="1200" cap="none" spc="0" normalizeH="0" baseline="0" noProof="0" dirty="0">
                <a:ln>
                  <a:noFill/>
                </a:ln>
                <a:solidFill>
                  <a:prstClr val="black"/>
                </a:solidFill>
                <a:effectLst/>
                <a:uLnTx/>
                <a:uFillTx/>
                <a:latin typeface="Segoe Sans Display"/>
                <a:ea typeface="+mn-ea"/>
                <a:cs typeface="+mn-cs"/>
              </a:rPr>
              <a:t> sent to Bing search service; only search key words are sent.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Sans Display"/>
                <a:ea typeface="+mn-ea"/>
                <a:cs typeface="+mn-cs"/>
              </a:rPr>
              <a:t>Queries sent to Bing by Copilot are disassociated from the user ID or tenant ID. </a:t>
            </a:r>
          </a:p>
          <a:p>
            <a:pPr marL="800100" marR="0" lvl="1"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Sans Display"/>
                <a:ea typeface="+mn-ea"/>
                <a:cs typeface="+mn-cs"/>
              </a:rPr>
              <a:t>Web search queries generally don’t contain all the words from a user's prompt (unless very short). They're generally based off a few terms used to find relevant information on the web. However, they may still include some confidential data, depending on what the user included in the prompt. </a:t>
            </a:r>
          </a:p>
          <a:p>
            <a:pPr marL="342900" marR="0" lvl="0" indent="-342900" algn="l" defTabSz="914400" rtl="0" eaLnBrk="1" fontAlgn="auto" latinLnBrk="0" hangingPunct="1">
              <a:lnSpc>
                <a:spcPct val="100000"/>
              </a:lnSpc>
              <a:spcBef>
                <a:spcPts val="0"/>
              </a:spcBef>
              <a:spcAft>
                <a:spcPts val="100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Segoe Sans Display"/>
                <a:ea typeface="+mn-ea"/>
                <a:cs typeface="+mn-cs"/>
              </a:rPr>
              <a:t>The </a:t>
            </a:r>
            <a:r>
              <a:rPr kumimoji="0" lang="en-US" sz="1600" b="1" i="0" u="none" strike="noStrike" kern="1200" cap="none" spc="0" normalizeH="0" baseline="0" noProof="0" dirty="0">
                <a:ln w="3175">
                  <a:noFill/>
                </a:ln>
                <a:gradFill flip="none" rotWithShape="1">
                  <a:gsLst>
                    <a:gs pos="98058">
                      <a:srgbClr val="225B62"/>
                    </a:gs>
                    <a:gs pos="0">
                      <a:srgbClr val="F65567"/>
                    </a:gs>
                    <a:gs pos="23000">
                      <a:srgbClr val="AC35AF"/>
                    </a:gs>
                    <a:gs pos="38000">
                      <a:srgbClr val="0A6BBA"/>
                    </a:gs>
                  </a:gsLst>
                  <a:lin ang="0" scaled="1"/>
                  <a:tileRect/>
                </a:gradFill>
                <a:effectLst/>
                <a:uLnTx/>
                <a:uFillTx/>
                <a:latin typeface="Segoe UI Semibold"/>
                <a:ea typeface="+mn-ea"/>
                <a:cs typeface="Segoe UI" pitchFamily="34" charset="0"/>
              </a:rPr>
              <a:t>response</a:t>
            </a:r>
            <a:r>
              <a:rPr kumimoji="0" lang="en-US" sz="1600" b="0" i="0" u="none" strike="noStrike" kern="1200" cap="none" spc="0" normalizeH="0" baseline="0" noProof="0" dirty="0">
                <a:ln>
                  <a:noFill/>
                </a:ln>
                <a:solidFill>
                  <a:prstClr val="black"/>
                </a:solidFill>
                <a:effectLst/>
                <a:uLnTx/>
                <a:uFillTx/>
                <a:latin typeface="Segoe Sans Display"/>
                <a:ea typeface="+mn-ea"/>
                <a:cs typeface="+mn-cs"/>
              </a:rPr>
              <a:t> is generated by the Copilot LLM.</a:t>
            </a:r>
          </a:p>
        </p:txBody>
      </p:sp>
      <p:sp>
        <p:nvSpPr>
          <p:cNvPr id="14" name="TextBox 13">
            <a:extLst>
              <a:ext uri="{FF2B5EF4-FFF2-40B4-BE49-F238E27FC236}">
                <a16:creationId xmlns:a16="http://schemas.microsoft.com/office/drawing/2014/main" id="{A8A9CA02-847C-EEB9-54CD-E2784D1C6D22}"/>
              </a:ext>
            </a:extLst>
          </p:cNvPr>
          <p:cNvSpPr txBox="1"/>
          <p:nvPr/>
        </p:nvSpPr>
        <p:spPr>
          <a:xfrm>
            <a:off x="5384039" y="1847710"/>
            <a:ext cx="6346209" cy="72327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3175">
                  <a:noFill/>
                </a:ln>
                <a:gradFill flip="none" rotWithShape="1">
                  <a:gsLst>
                    <a:gs pos="39000">
                      <a:srgbClr val="318581"/>
                    </a:gs>
                    <a:gs pos="0">
                      <a:srgbClr val="F65567"/>
                    </a:gs>
                    <a:gs pos="10000">
                      <a:srgbClr val="AC35AF"/>
                    </a:gs>
                    <a:gs pos="24000">
                      <a:srgbClr val="0A6BBA"/>
                    </a:gs>
                  </a:gsLst>
                  <a:lin ang="0" scaled="1"/>
                  <a:tileRect/>
                </a:gradFill>
                <a:effectLst/>
                <a:uLnTx/>
                <a:uFillTx/>
                <a:latin typeface="Segoe UI Semibold"/>
                <a:ea typeface="+mn-ea"/>
                <a:cs typeface="Segoe UI" pitchFamily="34" charset="0"/>
              </a:rPr>
              <a:t>Prompt</a:t>
            </a:r>
            <a:r>
              <a:rPr kumimoji="0" lang="en-US" sz="1400" b="0" i="0" u="none" strike="noStrike" kern="1200" cap="none" spc="0" normalizeH="0" baseline="0" noProof="0">
                <a:ln>
                  <a:noFill/>
                </a:ln>
                <a:solidFill>
                  <a:srgbClr val="000000"/>
                </a:solidFill>
                <a:effectLst/>
                <a:uLnTx/>
                <a:uFillTx/>
                <a:latin typeface="Segoe Sans Display Semibold"/>
                <a:ea typeface="+mn-ea"/>
                <a:cs typeface="+mn-cs"/>
              </a:rPr>
              <a:t> </a:t>
            </a:r>
            <a:r>
              <a:rPr kumimoji="0" lang="en-US" sz="1300" b="0" i="0" u="none" strike="noStrike" kern="1200" cap="none" spc="0" normalizeH="0" baseline="0" noProof="0">
                <a:ln>
                  <a:noFill/>
                </a:ln>
                <a:solidFill>
                  <a:srgbClr val="000000"/>
                </a:solidFill>
                <a:effectLst/>
                <a:uLnTx/>
                <a:uFillTx/>
                <a:latin typeface="Segoe Sans Display Semibold"/>
                <a:ea typeface="+mn-ea"/>
                <a:cs typeface="+mn-cs"/>
              </a:rPr>
              <a:t>(written by the user) </a:t>
            </a:r>
          </a:p>
          <a:p>
            <a:pPr marL="457200" marR="0" lvl="1" indent="0" algn="l" defTabSz="93274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Display"/>
                <a:ea typeface="+mn-ea"/>
                <a:cs typeface="+mn-cs"/>
              </a:rPr>
              <a:t>We're considering a possible acquisition of </a:t>
            </a:r>
            <a:r>
              <a:rPr kumimoji="0" lang="en-US" sz="1100" b="0" i="0" u="none" strike="noStrike" kern="1200" cap="none" spc="0" normalizeH="0" baseline="0" noProof="0" err="1">
                <a:ln>
                  <a:noFill/>
                </a:ln>
                <a:solidFill>
                  <a:srgbClr val="000000"/>
                </a:solidFill>
                <a:effectLst/>
                <a:uLnTx/>
                <a:uFillTx/>
                <a:latin typeface="Segoe Sans Display"/>
                <a:ea typeface="+mn-ea"/>
                <a:cs typeface="+mn-cs"/>
              </a:rPr>
              <a:t>Fabrikam</a:t>
            </a:r>
            <a:r>
              <a:rPr kumimoji="0" lang="en-US" sz="1100" b="0" i="0" u="none" strike="noStrike" kern="1200" cap="none" spc="0" normalizeH="0" baseline="0" noProof="0">
                <a:ln>
                  <a:noFill/>
                </a:ln>
                <a:solidFill>
                  <a:srgbClr val="000000"/>
                </a:solidFill>
                <a:effectLst/>
                <a:uLnTx/>
                <a:uFillTx/>
                <a:latin typeface="Segoe Sans Display"/>
                <a:ea typeface="+mn-ea"/>
                <a:cs typeface="+mn-cs"/>
              </a:rPr>
              <a:t>. Help me put together a 200-word summary report of publicly available financial information on the company, including their business strategy.​</a:t>
            </a:r>
          </a:p>
        </p:txBody>
      </p:sp>
      <p:sp>
        <p:nvSpPr>
          <p:cNvPr id="15" name="TextBox 14">
            <a:extLst>
              <a:ext uri="{FF2B5EF4-FFF2-40B4-BE49-F238E27FC236}">
                <a16:creationId xmlns:a16="http://schemas.microsoft.com/office/drawing/2014/main" id="{7A2C843F-8314-9D95-B1D9-1B95ECCC239A}"/>
              </a:ext>
            </a:extLst>
          </p:cNvPr>
          <p:cNvSpPr txBox="1"/>
          <p:nvPr/>
        </p:nvSpPr>
        <p:spPr>
          <a:xfrm>
            <a:off x="5384039" y="2769794"/>
            <a:ext cx="6346209" cy="58477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3175">
                  <a:noFill/>
                </a:ln>
                <a:gradFill flip="none" rotWithShape="1">
                  <a:gsLst>
                    <a:gs pos="39000">
                      <a:srgbClr val="318581"/>
                    </a:gs>
                    <a:gs pos="0">
                      <a:srgbClr val="F65567"/>
                    </a:gs>
                    <a:gs pos="10000">
                      <a:srgbClr val="AC35AF"/>
                    </a:gs>
                    <a:gs pos="24000">
                      <a:srgbClr val="0A6BBA"/>
                    </a:gs>
                  </a:gsLst>
                  <a:lin ang="0" scaled="1"/>
                  <a:tileRect/>
                </a:gradFill>
                <a:effectLst/>
                <a:uLnTx/>
                <a:uFillTx/>
                <a:latin typeface="Segoe UI Semibold"/>
                <a:ea typeface="+mn-ea"/>
                <a:cs typeface="Segoe UI" pitchFamily="34" charset="0"/>
              </a:rPr>
              <a:t>Web queries </a:t>
            </a:r>
            <a:r>
              <a:rPr kumimoji="0" lang="en-US" sz="1300" b="0" i="0" u="none" strike="noStrike" kern="1200" cap="none" spc="0" normalizeH="0" baseline="0" noProof="0">
                <a:ln>
                  <a:noFill/>
                </a:ln>
                <a:solidFill>
                  <a:srgbClr val="000000"/>
                </a:solidFill>
                <a:effectLst/>
                <a:uLnTx/>
                <a:uFillTx/>
                <a:latin typeface="Segoe Sans Display Semibold"/>
                <a:ea typeface="+mn-ea"/>
                <a:cs typeface="+mn-cs"/>
              </a:rPr>
              <a:t>(generated by Copilot and sent to the search service)</a:t>
            </a:r>
          </a:p>
          <a:p>
            <a:pPr marL="457200" marR="0" lvl="1"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000000"/>
                </a:solidFill>
                <a:effectLst/>
                <a:uLnTx/>
                <a:uFillTx/>
                <a:latin typeface="Segoe Sans Display"/>
                <a:ea typeface="+mn-ea"/>
                <a:cs typeface="+mn-cs"/>
              </a:rPr>
              <a:t>Fabrikam</a:t>
            </a:r>
            <a:r>
              <a:rPr kumimoji="0" lang="en-US" sz="1200" b="0" i="0" u="none" strike="noStrike" kern="1200" cap="none" spc="0" normalizeH="0" baseline="0" noProof="0">
                <a:ln>
                  <a:noFill/>
                </a:ln>
                <a:solidFill>
                  <a:srgbClr val="000000"/>
                </a:solidFill>
                <a:effectLst/>
                <a:uLnTx/>
                <a:uFillTx/>
                <a:latin typeface="Segoe Sans Display"/>
                <a:ea typeface="+mn-ea"/>
                <a:cs typeface="+mn-cs"/>
              </a:rPr>
              <a:t> strategy​</a:t>
            </a:r>
            <a:br>
              <a:rPr kumimoji="0" lang="en-US" sz="1200" b="0" i="0" u="none" strike="noStrike" kern="1200" cap="none" spc="0" normalizeH="0" baseline="0" noProof="0">
                <a:ln>
                  <a:noFill/>
                </a:ln>
                <a:solidFill>
                  <a:srgbClr val="000000"/>
                </a:solidFill>
                <a:effectLst/>
                <a:uLnTx/>
                <a:uFillTx/>
                <a:latin typeface="Segoe Sans Display"/>
                <a:ea typeface="+mn-ea"/>
                <a:cs typeface="+mn-cs"/>
              </a:rPr>
            </a:br>
            <a:r>
              <a:rPr kumimoji="0" lang="en-US" sz="1200" b="0" i="0" u="none" strike="noStrike" kern="1200" cap="none" spc="0" normalizeH="0" baseline="0" noProof="0" err="1">
                <a:ln>
                  <a:noFill/>
                </a:ln>
                <a:solidFill>
                  <a:srgbClr val="000000"/>
                </a:solidFill>
                <a:effectLst/>
                <a:uLnTx/>
                <a:uFillTx/>
                <a:latin typeface="Segoe Sans Display"/>
                <a:ea typeface="+mn-ea"/>
                <a:cs typeface="+mn-cs"/>
              </a:rPr>
              <a:t>Fabrikam</a:t>
            </a:r>
            <a:r>
              <a:rPr kumimoji="0" lang="en-US" sz="1200" b="0" i="0" u="none" strike="noStrike" kern="1200" cap="none" spc="0" normalizeH="0" baseline="0" noProof="0">
                <a:ln>
                  <a:noFill/>
                </a:ln>
                <a:solidFill>
                  <a:srgbClr val="000000"/>
                </a:solidFill>
                <a:effectLst/>
                <a:uLnTx/>
                <a:uFillTx/>
                <a:latin typeface="Segoe Sans Display"/>
                <a:ea typeface="+mn-ea"/>
                <a:cs typeface="+mn-cs"/>
              </a:rPr>
              <a:t> financials​</a:t>
            </a:r>
          </a:p>
        </p:txBody>
      </p:sp>
      <p:sp>
        <p:nvSpPr>
          <p:cNvPr id="16" name="TextBox 15">
            <a:extLst>
              <a:ext uri="{FF2B5EF4-FFF2-40B4-BE49-F238E27FC236}">
                <a16:creationId xmlns:a16="http://schemas.microsoft.com/office/drawing/2014/main" id="{F34C6349-A4C9-063A-F664-D580C67BDF0C}"/>
              </a:ext>
            </a:extLst>
          </p:cNvPr>
          <p:cNvSpPr txBox="1"/>
          <p:nvPr/>
        </p:nvSpPr>
        <p:spPr>
          <a:xfrm>
            <a:off x="5384041" y="3631315"/>
            <a:ext cx="6346209" cy="2693045"/>
          </a:xfrm>
          <a:prstGeom prst="rect">
            <a:avLst/>
          </a:prstGeom>
          <a:noFill/>
        </p:spPr>
        <p:txBody>
          <a:bodyPr wrap="square" lIns="0" tIns="0" rIns="0" bIns="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3175">
                  <a:noFill/>
                </a:ln>
                <a:gradFill flip="none" rotWithShape="1">
                  <a:gsLst>
                    <a:gs pos="39000">
                      <a:srgbClr val="318581"/>
                    </a:gs>
                    <a:gs pos="0">
                      <a:srgbClr val="F65567"/>
                    </a:gs>
                    <a:gs pos="10000">
                      <a:srgbClr val="AC35AF"/>
                    </a:gs>
                    <a:gs pos="24000">
                      <a:srgbClr val="0A6BBA"/>
                    </a:gs>
                  </a:gsLst>
                  <a:lin ang="0" scaled="1"/>
                  <a:tileRect/>
                </a:gradFill>
                <a:effectLst/>
                <a:uLnTx/>
                <a:uFillTx/>
                <a:latin typeface="Segoe UI Semibold"/>
                <a:ea typeface="+mn-ea"/>
                <a:cs typeface="Segoe UI" pitchFamily="34" charset="0"/>
              </a:rPr>
              <a:t>Response</a:t>
            </a:r>
            <a:r>
              <a:rPr kumimoji="0" lang="en-US" sz="1400" b="0" i="0" u="none" strike="noStrike" kern="1200" cap="none" spc="0" normalizeH="0" baseline="0" noProof="0">
                <a:ln>
                  <a:noFill/>
                </a:ln>
                <a:solidFill>
                  <a:srgbClr val="000000"/>
                </a:solidFill>
                <a:effectLst/>
                <a:uLnTx/>
                <a:uFillTx/>
                <a:latin typeface="Segoe Sans Display Semibold"/>
                <a:ea typeface="+mn-ea"/>
                <a:cs typeface="+mn-cs"/>
              </a:rPr>
              <a:t> </a:t>
            </a:r>
            <a:r>
              <a:rPr kumimoji="0" lang="en-US" sz="1300" b="0" i="0" u="none" strike="noStrike" kern="1200" cap="none" spc="0" normalizeH="0" baseline="0" noProof="0">
                <a:ln>
                  <a:noFill/>
                </a:ln>
                <a:solidFill>
                  <a:srgbClr val="000000"/>
                </a:solidFill>
                <a:effectLst/>
                <a:uLnTx/>
                <a:uFillTx/>
                <a:latin typeface="Segoe Sans Display Semibold"/>
                <a:ea typeface="+mn-ea"/>
                <a:cs typeface="+mn-cs"/>
              </a:rPr>
              <a:t>(generated by Copilot)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err="1">
                <a:ln>
                  <a:noFill/>
                </a:ln>
                <a:solidFill>
                  <a:srgbClr val="000000"/>
                </a:solidFill>
                <a:effectLst/>
                <a:uLnTx/>
                <a:uFillTx/>
                <a:latin typeface="Segoe Sans Display"/>
                <a:ea typeface="+mn-ea"/>
                <a:cs typeface="+mn-cs"/>
              </a:rPr>
              <a:t>Fabrikam</a:t>
            </a:r>
            <a:r>
              <a:rPr kumimoji="0" lang="en-US" sz="1150" b="0" i="0" u="none" strike="noStrike" kern="1200" cap="none" spc="0" normalizeH="0" baseline="0" noProof="0">
                <a:ln>
                  <a:noFill/>
                </a:ln>
                <a:solidFill>
                  <a:srgbClr val="000000"/>
                </a:solidFill>
                <a:effectLst/>
                <a:uLnTx/>
                <a:uFillTx/>
                <a:latin typeface="Segoe Sans Display"/>
                <a:ea typeface="+mn-ea"/>
                <a:cs typeface="+mn-cs"/>
              </a:rPr>
              <a:t> is a CPG startup that offers healthier food alternatives but with the same familiar taste as traditional brands. The company gathered $4.5 million in seed funding in 2019 and raised $31.5 million in a series B funding round in 2022. As of January 2023, </a:t>
            </a:r>
            <a:r>
              <a:rPr kumimoji="0" lang="en-US" sz="1150" b="0" i="0" u="none" strike="noStrike" kern="1200" cap="none" spc="0" normalizeH="0" baseline="0" noProof="0" err="1">
                <a:ln>
                  <a:noFill/>
                </a:ln>
                <a:solidFill>
                  <a:srgbClr val="000000"/>
                </a:solidFill>
                <a:effectLst/>
                <a:uLnTx/>
                <a:uFillTx/>
                <a:latin typeface="Segoe Sans Display"/>
                <a:ea typeface="+mn-ea"/>
                <a:cs typeface="+mn-cs"/>
              </a:rPr>
              <a:t>Fabrikam</a:t>
            </a:r>
            <a:r>
              <a:rPr kumimoji="0" lang="en-US" sz="1150" b="0" i="0" u="none" strike="noStrike" kern="1200" cap="none" spc="0" normalizeH="0" baseline="0" noProof="0">
                <a:ln>
                  <a:noFill/>
                </a:ln>
                <a:solidFill>
                  <a:srgbClr val="000000"/>
                </a:solidFill>
                <a:effectLst/>
                <a:uLnTx/>
                <a:uFillTx/>
                <a:latin typeface="Segoe Sans Display"/>
                <a:ea typeface="+mn-ea"/>
                <a:cs typeface="+mn-cs"/>
              </a:rPr>
              <a:t> raised a total of $83.4 million in funding and is on target to more than double its sales this year.​</a:t>
            </a:r>
            <a:br>
              <a:rPr kumimoji="0" lang="en-US" sz="1150" b="0" i="0" u="none" strike="noStrike" kern="1200" cap="none" spc="0" normalizeH="0" baseline="0" noProof="0">
                <a:ln>
                  <a:noFill/>
                </a:ln>
                <a:solidFill>
                  <a:srgbClr val="000000"/>
                </a:solidFill>
                <a:effectLst/>
                <a:uLnTx/>
                <a:uFillTx/>
                <a:latin typeface="Segoe Sans Display"/>
                <a:ea typeface="+mn-ea"/>
                <a:cs typeface="+mn-cs"/>
              </a:rPr>
            </a:br>
            <a:r>
              <a:rPr kumimoji="0" lang="en-US" sz="1150" b="0" i="0" u="none" strike="noStrike" kern="1200" cap="none" spc="0" normalizeH="0" baseline="0" noProof="0">
                <a:ln>
                  <a:noFill/>
                </a:ln>
                <a:solidFill>
                  <a:srgbClr val="000000"/>
                </a:solidFill>
                <a:effectLst/>
                <a:uLnTx/>
                <a:uFillTx/>
                <a:latin typeface="Segoe Sans Display"/>
                <a:ea typeface="+mn-ea"/>
                <a:cs typeface="+mn-cs"/>
              </a:rPr>
              <a:t>​</a:t>
            </a:r>
            <a:br>
              <a:rPr kumimoji="0" lang="en-US" sz="1150" b="0" i="0" u="none" strike="noStrike" kern="1200" cap="none" spc="0" normalizeH="0" baseline="0" noProof="0">
                <a:ln>
                  <a:noFill/>
                </a:ln>
                <a:solidFill>
                  <a:srgbClr val="000000"/>
                </a:solidFill>
                <a:effectLst/>
                <a:uLnTx/>
                <a:uFillTx/>
                <a:latin typeface="Segoe Sans Display"/>
                <a:ea typeface="+mn-ea"/>
                <a:cs typeface="+mn-cs"/>
              </a:rPr>
            </a:br>
            <a:r>
              <a:rPr kumimoji="0" lang="en-US" sz="1150" b="0" i="0" u="none" strike="noStrike" kern="1200" cap="none" spc="0" normalizeH="0" baseline="0" noProof="0">
                <a:ln>
                  <a:noFill/>
                </a:ln>
                <a:solidFill>
                  <a:srgbClr val="000000"/>
                </a:solidFill>
                <a:effectLst/>
                <a:uLnTx/>
                <a:uFillTx/>
                <a:latin typeface="Segoe Sans Display"/>
                <a:ea typeface="+mn-ea"/>
                <a:cs typeface="+mn-cs"/>
              </a:rPr>
              <a:t>As the pandemic hit, </a:t>
            </a:r>
            <a:r>
              <a:rPr kumimoji="0" lang="en-US" sz="1150" b="0" i="0" u="none" strike="noStrike" kern="1200" cap="none" spc="0" normalizeH="0" baseline="0" noProof="0" err="1">
                <a:ln>
                  <a:noFill/>
                </a:ln>
                <a:solidFill>
                  <a:srgbClr val="000000"/>
                </a:solidFill>
                <a:effectLst/>
                <a:uLnTx/>
                <a:uFillTx/>
                <a:latin typeface="Segoe Sans Display"/>
                <a:ea typeface="+mn-ea"/>
                <a:cs typeface="+mn-cs"/>
              </a:rPr>
              <a:t>Fabrikam</a:t>
            </a:r>
            <a:r>
              <a:rPr kumimoji="0" lang="en-US" sz="1150" b="0" i="0" u="none" strike="noStrike" kern="1200" cap="none" spc="0" normalizeH="0" baseline="0" noProof="0">
                <a:ln>
                  <a:noFill/>
                </a:ln>
                <a:solidFill>
                  <a:srgbClr val="000000"/>
                </a:solidFill>
                <a:effectLst/>
                <a:uLnTx/>
                <a:uFillTx/>
                <a:latin typeface="Segoe Sans Display"/>
                <a:ea typeface="+mn-ea"/>
                <a:cs typeface="+mn-cs"/>
              </a:rPr>
              <a:t> faced the challenge of pivoting from brick-and-mortar stores to online sales, and that’s where their influencer marketing strategy came into play. Instead of relying on in-store events and promotions, </a:t>
            </a:r>
            <a:r>
              <a:rPr kumimoji="0" lang="en-US" sz="1150" b="0" i="0" u="none" strike="noStrike" kern="1200" cap="none" spc="0" normalizeH="0" baseline="0" noProof="0" err="1">
                <a:ln>
                  <a:noFill/>
                </a:ln>
                <a:solidFill>
                  <a:srgbClr val="000000"/>
                </a:solidFill>
                <a:effectLst/>
                <a:uLnTx/>
                <a:uFillTx/>
                <a:latin typeface="Segoe Sans Display"/>
                <a:ea typeface="+mn-ea"/>
                <a:cs typeface="+mn-cs"/>
              </a:rPr>
              <a:t>Fabrikam</a:t>
            </a:r>
            <a:r>
              <a:rPr kumimoji="0" lang="en-US" sz="1150" b="0" i="0" u="none" strike="noStrike" kern="1200" cap="none" spc="0" normalizeH="0" baseline="0" noProof="0">
                <a:ln>
                  <a:noFill/>
                </a:ln>
                <a:solidFill>
                  <a:srgbClr val="000000"/>
                </a:solidFill>
                <a:effectLst/>
                <a:uLnTx/>
                <a:uFillTx/>
                <a:latin typeface="Segoe Sans Display"/>
                <a:ea typeface="+mn-ea"/>
                <a:cs typeface="+mn-cs"/>
              </a:rPr>
              <a:t> turned to social media and influencer partnerships to build brand awareness and reach a wider audience. The company also approached innovation from a genuine angle, balancing traditional consumption drivers with better-for-you offerings and having a holistic, robust distribution strategy.​</a:t>
            </a:r>
            <a:br>
              <a:rPr kumimoji="0" lang="en-US" sz="1150" b="0" i="0" u="none" strike="noStrike" kern="1200" cap="none" spc="0" normalizeH="0" baseline="0" noProof="0">
                <a:ln>
                  <a:noFill/>
                </a:ln>
                <a:solidFill>
                  <a:srgbClr val="000000"/>
                </a:solidFill>
                <a:effectLst/>
                <a:uLnTx/>
                <a:uFillTx/>
                <a:latin typeface="Segoe Sans Display"/>
                <a:ea typeface="+mn-ea"/>
                <a:cs typeface="+mn-cs"/>
              </a:rPr>
            </a:br>
            <a:r>
              <a:rPr kumimoji="0" lang="en-US" sz="1150" b="0" i="0" u="none" strike="noStrike" kern="1200" cap="none" spc="0" normalizeH="0" baseline="0" noProof="0">
                <a:ln>
                  <a:noFill/>
                </a:ln>
                <a:solidFill>
                  <a:srgbClr val="000000"/>
                </a:solidFill>
                <a:effectLst/>
                <a:uLnTx/>
                <a:uFillTx/>
                <a:latin typeface="Segoe Sans Display"/>
                <a:ea typeface="+mn-ea"/>
                <a:cs typeface="+mn-cs"/>
              </a:rPr>
              <a:t>​</a:t>
            </a:r>
            <a:br>
              <a:rPr kumimoji="0" lang="en-US" sz="1150" b="0" i="0" u="none" strike="noStrike" kern="1200" cap="none" spc="0" normalizeH="0" baseline="0" noProof="0">
                <a:ln>
                  <a:noFill/>
                </a:ln>
                <a:solidFill>
                  <a:srgbClr val="000000"/>
                </a:solidFill>
                <a:effectLst/>
                <a:uLnTx/>
                <a:uFillTx/>
                <a:latin typeface="Segoe Sans Display"/>
                <a:ea typeface="+mn-ea"/>
                <a:cs typeface="+mn-cs"/>
              </a:rPr>
            </a:br>
            <a:r>
              <a:rPr kumimoji="0" lang="en-US" sz="1150" b="0" i="0" u="none" strike="noStrike" kern="1200" cap="none" spc="0" normalizeH="0" baseline="0" noProof="0">
                <a:ln>
                  <a:noFill/>
                </a:ln>
                <a:solidFill>
                  <a:srgbClr val="000000"/>
                </a:solidFill>
                <a:effectLst/>
                <a:uLnTx/>
                <a:uFillTx/>
                <a:latin typeface="Segoe Sans Display"/>
                <a:ea typeface="+mn-ea"/>
                <a:cs typeface="+mn-cs"/>
              </a:rPr>
              <a:t>In summary, </a:t>
            </a:r>
            <a:r>
              <a:rPr kumimoji="0" lang="en-US" sz="1150" b="0" i="0" u="none" strike="noStrike" kern="1200" cap="none" spc="0" normalizeH="0" baseline="0" noProof="0" err="1">
                <a:ln>
                  <a:noFill/>
                </a:ln>
                <a:solidFill>
                  <a:srgbClr val="000000"/>
                </a:solidFill>
                <a:effectLst/>
                <a:uLnTx/>
                <a:uFillTx/>
                <a:latin typeface="Segoe Sans Display"/>
                <a:ea typeface="+mn-ea"/>
                <a:cs typeface="+mn-cs"/>
              </a:rPr>
              <a:t>Fabrikam</a:t>
            </a:r>
            <a:r>
              <a:rPr kumimoji="0" lang="en-US" sz="1150" b="0" i="0" u="none" strike="noStrike" kern="1200" cap="none" spc="0" normalizeH="0" baseline="0" noProof="0">
                <a:ln>
                  <a:noFill/>
                </a:ln>
                <a:solidFill>
                  <a:srgbClr val="000000"/>
                </a:solidFill>
                <a:effectLst/>
                <a:uLnTx/>
                <a:uFillTx/>
                <a:latin typeface="Segoe Sans Display"/>
                <a:ea typeface="+mn-ea"/>
                <a:cs typeface="+mn-cs"/>
              </a:rPr>
              <a:t> has raised over $55 million in funding and has a strong influencer marketing strategy that has helped them pivot to online sales during the pandemic. </a:t>
            </a:r>
            <a:endParaRPr kumimoji="0" lang="en-US" sz="1150" b="1" i="0" u="none" strike="noStrike" kern="1200" cap="none" spc="0" normalizeH="0" baseline="0" noProof="0">
              <a:ln>
                <a:noFill/>
              </a:ln>
              <a:solidFill>
                <a:srgbClr val="000000"/>
              </a:solidFill>
              <a:effectLst/>
              <a:uLnTx/>
              <a:uFillTx/>
              <a:latin typeface="Segoe Sans Display"/>
              <a:ea typeface="+mn-ea"/>
              <a:cs typeface="+mn-cs"/>
            </a:endParaRPr>
          </a:p>
        </p:txBody>
      </p:sp>
      <p:sp>
        <p:nvSpPr>
          <p:cNvPr id="17" name="Rectangle: Rounded Corners 34">
            <a:extLst>
              <a:ext uri="{FF2B5EF4-FFF2-40B4-BE49-F238E27FC236}">
                <a16:creationId xmlns:a16="http://schemas.microsoft.com/office/drawing/2014/main" id="{3C73F188-377E-5C49-4716-80E307B14CA1}"/>
              </a:ext>
              <a:ext uri="{C183D7F6-B498-43B3-948B-1728B52AA6E4}">
                <adec:decorative xmlns:adec="http://schemas.microsoft.com/office/drawing/2017/decorative" val="1"/>
              </a:ext>
            </a:extLst>
          </p:cNvPr>
          <p:cNvSpPr/>
          <p:nvPr/>
        </p:nvSpPr>
        <p:spPr bwMode="auto">
          <a:xfrm>
            <a:off x="5227093" y="1398896"/>
            <a:ext cx="6703502" cy="5195684"/>
          </a:xfrm>
          <a:prstGeom prst="roundRect">
            <a:avLst>
              <a:gd name="adj" fmla="val 4202"/>
            </a:avLst>
          </a:prstGeom>
          <a:no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18" name="TextBox 17">
            <a:extLst>
              <a:ext uri="{FF2B5EF4-FFF2-40B4-BE49-F238E27FC236}">
                <a16:creationId xmlns:a16="http://schemas.microsoft.com/office/drawing/2014/main" id="{164F6B28-D3C6-D0F7-9669-31D05C92CC5E}"/>
              </a:ext>
              <a:ext uri="{C183D7F6-B498-43B3-948B-1728B52AA6E4}">
                <adec:decorative xmlns:adec="http://schemas.microsoft.com/office/drawing/2017/decorative" val="1"/>
              </a:ext>
            </a:extLst>
          </p:cNvPr>
          <p:cNvSpPr txBox="1"/>
          <p:nvPr/>
        </p:nvSpPr>
        <p:spPr>
          <a:xfrm>
            <a:off x="6341318" y="1140755"/>
            <a:ext cx="4618851" cy="516282"/>
          </a:xfrm>
          <a:prstGeom prst="roundRect">
            <a:avLst>
              <a:gd name="adj" fmla="val 50000"/>
            </a:avLst>
          </a:pr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p:spPr>
        <p:txBody>
          <a:bodyPr wrap="square" lIns="146957" tIns="25718" rIns="146957" bIns="27432" rtlCol="0" anchor="ctr">
            <a:noAutofit/>
          </a:bodyPr>
          <a:lstStyle>
            <a:defPPr>
              <a:defRPr lang="en-US"/>
            </a:defPPr>
            <a:lvl1pPr algn="ctr" defTabSz="2275850" fontAlgn="base">
              <a:spcBef>
                <a:spcPts val="1800"/>
              </a:spcBef>
              <a:spcAft>
                <a:spcPts val="1800"/>
              </a:spcAft>
              <a:tabLst>
                <a:tab pos="3701239" algn="l"/>
              </a:tabLst>
              <a:defRPr>
                <a:ln w="3175">
                  <a:noFill/>
                </a:ln>
                <a:gradFill>
                  <a:gsLst>
                    <a:gs pos="53147">
                      <a:srgbClr val="FFFFFF"/>
                    </a:gs>
                    <a:gs pos="28000">
                      <a:srgbClr val="FFFFFF"/>
                    </a:gs>
                  </a:gsLst>
                  <a:path path="circle">
                    <a:fillToRect l="100000" b="100000"/>
                  </a:path>
                </a:gradFill>
                <a:latin typeface="Segoe UI Semibold"/>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auto" latinLnBrk="0" hangingPunct="1">
              <a:lnSpc>
                <a:spcPct val="100000"/>
              </a:lnSpc>
              <a:spcBef>
                <a:spcPts val="0"/>
              </a:spcBef>
              <a:spcAft>
                <a:spcPts val="600"/>
              </a:spcAft>
              <a:buClrTx/>
              <a:buSzPct val="90000"/>
              <a:buFontTx/>
              <a:buNone/>
              <a:tabLst/>
              <a:defRPr/>
            </a:pPr>
            <a:r>
              <a:rPr kumimoji="0" lang="en-US" altLang="en-US" sz="1800" b="1" i="0" u="none" strike="noStrike" kern="1200" cap="none" spc="0" normalizeH="0" baseline="0" noProof="0">
                <a:ln>
                  <a:noFill/>
                </a:ln>
                <a:solidFill>
                  <a:srgbClr val="FFFFFF"/>
                </a:solidFill>
                <a:effectLst/>
                <a:uLnTx/>
                <a:uFillTx/>
                <a:latin typeface="Segoe UI Semibold"/>
                <a:ea typeface="+mn-ea"/>
                <a:cs typeface="Segoe UI Semibold"/>
              </a:rPr>
              <a:t>Example</a:t>
            </a:r>
          </a:p>
        </p:txBody>
      </p:sp>
    </p:spTree>
    <p:extLst>
      <p:ext uri="{BB962C8B-B14F-4D97-AF65-F5344CB8AC3E}">
        <p14:creationId xmlns:p14="http://schemas.microsoft.com/office/powerpoint/2010/main" val="1001888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grpId="1" nodeType="withEffect">
                                  <p:stCondLst>
                                    <p:cond delay="200"/>
                                  </p:stCondLst>
                                  <p:childTnLst>
                                    <p:animMotion origin="layout" path="M -1.45833E-6 1.85185E-6 L -1.45833E-6 0.03541 " pathEditMode="relative" rAng="0" ptsTypes="AA">
                                      <p:cBhvr>
                                        <p:cTn id="9" dur="700" spd="-100000" fill="hold"/>
                                        <p:tgtEl>
                                          <p:spTgt spid="11"/>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42" presetClass="path" presetSubtype="0" decel="100000" fill="hold" grpId="1" nodeType="withEffect">
                                  <p:stCondLst>
                                    <p:cond delay="200"/>
                                  </p:stCondLst>
                                  <p:childTnLst>
                                    <p:animMotion origin="layout" path="M -2.08333E-7 1.85185E-6 L -2.08333E-7 0.03541 " pathEditMode="relative" rAng="0" ptsTypes="AA">
                                      <p:cBhvr>
                                        <p:cTn id="14" dur="700" spd="-100000" fill="hold"/>
                                        <p:tgtEl>
                                          <p:spTgt spid="12"/>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42" presetClass="path" presetSubtype="0" decel="100000" fill="hold" grpId="1" nodeType="withEffect">
                                  <p:stCondLst>
                                    <p:cond delay="200"/>
                                  </p:stCondLst>
                                  <p:childTnLst>
                                    <p:animMotion origin="layout" path="M -2.91667E-6 -2.22222E-6 L -2.91667E-6 0.03542 " pathEditMode="relative" rAng="0" ptsTypes="AA">
                                      <p:cBhvr>
                                        <p:cTn id="19" dur="700" spd="-100000" fill="hold"/>
                                        <p:tgtEl>
                                          <p:spTgt spid="1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2B7D6-16C4-6F39-5838-A054F18F141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88DD509-F1E2-6F20-D8F9-5A648E35B267}"/>
              </a:ext>
            </a:extLst>
          </p:cNvPr>
          <p:cNvSpPr txBox="1">
            <a:spLocks noGrp="1"/>
          </p:cNvSpPr>
          <p:nvPr>
            <p:ph type="title" idx="4294967295"/>
          </p:nvPr>
        </p:nvSpPr>
        <p:spPr>
          <a:xfrm>
            <a:off x="569912" y="2769057"/>
            <a:ext cx="5446686" cy="12311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200" b="1" i="0" kern="1200" spc="-70" baseline="0">
                <a:solidFill>
                  <a:schemeClr val="tx1"/>
                </a:solidFill>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cs typeface="Segoe UI"/>
              </a:rPr>
              <a:t>Get started with </a:t>
            </a:r>
            <a:r>
              <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UI"/>
              </a:rPr>
              <a:t>Copilot Chat </a:t>
            </a:r>
            <a:r>
              <a:rPr lang="en-US">
                <a:cs typeface="Segoe UI"/>
              </a:rPr>
              <a:t>GCC</a:t>
            </a:r>
            <a:endPar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Sans Display Semibold" pitchFamily="2" charset="0"/>
            </a:endParaRPr>
          </a:p>
        </p:txBody>
      </p:sp>
    </p:spTree>
    <p:extLst>
      <p:ext uri="{BB962C8B-B14F-4D97-AF65-F5344CB8AC3E}">
        <p14:creationId xmlns:p14="http://schemas.microsoft.com/office/powerpoint/2010/main" val="149403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A492C-74BA-572E-FF71-6F80DD421D6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C860781-B29E-846E-EAD3-3059C1C6F133}"/>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Title 1">
            <a:extLst>
              <a:ext uri="{FF2B5EF4-FFF2-40B4-BE49-F238E27FC236}">
                <a16:creationId xmlns:a16="http://schemas.microsoft.com/office/drawing/2014/main" id="{2C4E8B34-640B-BBC4-3C37-4AA9E1522250}"/>
              </a:ext>
              <a:ext uri="{C183D7F6-B498-43B3-948B-1728B52AA6E4}">
                <adec:decorative xmlns:adec="http://schemas.microsoft.com/office/drawing/2017/decorative" val="1"/>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Sign in with your work account</a:t>
            </a:r>
          </a:p>
        </p:txBody>
      </p:sp>
      <p:sp>
        <p:nvSpPr>
          <p:cNvPr id="3" name="Oval 2">
            <a:extLst>
              <a:ext uri="{FF2B5EF4-FFF2-40B4-BE49-F238E27FC236}">
                <a16:creationId xmlns:a16="http://schemas.microsoft.com/office/drawing/2014/main" id="{A849ECCA-018F-D2F7-E010-F09C9B022C88}"/>
              </a:ext>
              <a:ext uri="{C183D7F6-B498-43B3-948B-1728B52AA6E4}">
                <adec:decorative xmlns:adec="http://schemas.microsoft.com/office/drawing/2017/decorative" val="1"/>
              </a:ext>
            </a:extLst>
          </p:cNvPr>
          <p:cNvSpPr>
            <a:spLocks noChangeAspect="1"/>
          </p:cNvSpPr>
          <p:nvPr/>
        </p:nvSpPr>
        <p:spPr>
          <a:xfrm>
            <a:off x="743544" y="1967163"/>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Body)"/>
                <a:ea typeface="+mn-ea"/>
                <a:cs typeface="Segoe UI" panose="020B0502040204020203" pitchFamily="34" charset="0"/>
              </a:rPr>
              <a:t>1</a:t>
            </a:r>
          </a:p>
        </p:txBody>
      </p:sp>
      <p:sp>
        <p:nvSpPr>
          <p:cNvPr id="4" name="TextBox 3">
            <a:extLst>
              <a:ext uri="{FF2B5EF4-FFF2-40B4-BE49-F238E27FC236}">
                <a16:creationId xmlns:a16="http://schemas.microsoft.com/office/drawing/2014/main" id="{BFEE3C01-BDC9-B83E-C290-FF4631C69A54}"/>
              </a:ext>
              <a:ext uri="{C183D7F6-B498-43B3-948B-1728B52AA6E4}">
                <adec:decorative xmlns:adec="http://schemas.microsoft.com/office/drawing/2017/decorative" val="1"/>
              </a:ext>
            </a:extLst>
          </p:cNvPr>
          <p:cNvSpPr txBox="1"/>
          <p:nvPr/>
        </p:nvSpPr>
        <p:spPr>
          <a:xfrm>
            <a:off x="1140037" y="1967163"/>
            <a:ext cx="4068831" cy="73866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Navigate to </a:t>
            </a:r>
            <a:r>
              <a:rPr kumimoji="0" lang="en-US" sz="1600" b="0" i="0" u="none" strike="noStrike" kern="1200" cap="none" spc="0" normalizeH="0" baseline="0" noProof="0">
                <a:ln>
                  <a:noFill/>
                </a:ln>
                <a:solidFill>
                  <a:srgbClr val="2253E5"/>
                </a:solidFill>
                <a:effectLst/>
                <a:uLnTx/>
                <a:uFillTx/>
                <a:latin typeface="Segoe UI" panose="020B0502040204020203" pitchFamily="34" charset="0"/>
                <a:ea typeface="+mn-ea"/>
                <a:cs typeface="Segoe UI"/>
                <a:hlinkClick r:id="rId2"/>
              </a:rPr>
              <a:t>M365Copilot.com</a:t>
            </a:r>
            <a:r>
              <a:rPr kumimoji="0" lang="en-US" sz="1600" b="0" i="0" u="none" strike="noStrike" kern="1200" cap="none" spc="0" normalizeH="0" baseline="0" noProof="0">
                <a:ln>
                  <a:noFill/>
                </a:ln>
                <a:solidFill>
                  <a:srgbClr val="2253E5"/>
                </a:solidFill>
                <a:effectLst/>
                <a:uLnTx/>
                <a:uFillTx/>
                <a:latin typeface="Segoe UI" panose="020B0502040204020203" pitchFamily="34" charset="0"/>
                <a:ea typeface="+mn-ea"/>
                <a:cs typeface="Segoe UI"/>
              </a:rPr>
              <a:t> </a:t>
            </a: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on your preferred browser on your device to get to Copilot Chat. </a:t>
            </a:r>
          </a:p>
        </p:txBody>
      </p:sp>
      <p:sp>
        <p:nvSpPr>
          <p:cNvPr id="5" name="Oval 4">
            <a:extLst>
              <a:ext uri="{FF2B5EF4-FFF2-40B4-BE49-F238E27FC236}">
                <a16:creationId xmlns:a16="http://schemas.microsoft.com/office/drawing/2014/main" id="{64572311-5F49-4677-FDE7-175BA47EF650}"/>
              </a:ext>
              <a:ext uri="{C183D7F6-B498-43B3-948B-1728B52AA6E4}">
                <adec:decorative xmlns:adec="http://schemas.microsoft.com/office/drawing/2017/decorative" val="1"/>
              </a:ext>
            </a:extLst>
          </p:cNvPr>
          <p:cNvSpPr>
            <a:spLocks noChangeAspect="1"/>
          </p:cNvSpPr>
          <p:nvPr/>
        </p:nvSpPr>
        <p:spPr>
          <a:xfrm>
            <a:off x="743544" y="3021146"/>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Body)"/>
                <a:ea typeface="+mn-ea"/>
                <a:cs typeface="Segoe UI" panose="020B0502040204020203" pitchFamily="34" charset="0"/>
              </a:rPr>
              <a:t>2</a:t>
            </a:r>
          </a:p>
        </p:txBody>
      </p:sp>
      <p:sp>
        <p:nvSpPr>
          <p:cNvPr id="7" name="TextBox 6">
            <a:extLst>
              <a:ext uri="{FF2B5EF4-FFF2-40B4-BE49-F238E27FC236}">
                <a16:creationId xmlns:a16="http://schemas.microsoft.com/office/drawing/2014/main" id="{3E879114-8690-5D56-C1C5-19A12669741D}"/>
              </a:ext>
              <a:ext uri="{C183D7F6-B498-43B3-948B-1728B52AA6E4}">
                <adec:decorative xmlns:adec="http://schemas.microsoft.com/office/drawing/2017/decorative" val="1"/>
              </a:ext>
            </a:extLst>
          </p:cNvPr>
          <p:cNvSpPr txBox="1"/>
          <p:nvPr/>
        </p:nvSpPr>
        <p:spPr>
          <a:xfrm>
            <a:off x="1157896" y="3042545"/>
            <a:ext cx="4068831" cy="196977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Ensure you’re signed in with your work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You will know you are successfully signed in to Copilot Chat when you see the green shield icon      next to “New chat” and the Microsoft 365 Copilot icon at the top of the page. </a:t>
            </a:r>
          </a:p>
        </p:txBody>
      </p:sp>
      <p:pic>
        <p:nvPicPr>
          <p:cNvPr id="8" name="Graphic 7">
            <a:extLst>
              <a:ext uri="{FF2B5EF4-FFF2-40B4-BE49-F238E27FC236}">
                <a16:creationId xmlns:a16="http://schemas.microsoft.com/office/drawing/2014/main" id="{35EAB8E0-8007-7ACF-65BD-E0B297D31A6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9811" y="5560617"/>
            <a:ext cx="396169" cy="396169"/>
          </a:xfrm>
          <a:prstGeom prst="rect">
            <a:avLst/>
          </a:prstGeom>
        </p:spPr>
      </p:pic>
      <p:sp>
        <p:nvSpPr>
          <p:cNvPr id="9" name="TextBox 8">
            <a:extLst>
              <a:ext uri="{FF2B5EF4-FFF2-40B4-BE49-F238E27FC236}">
                <a16:creationId xmlns:a16="http://schemas.microsoft.com/office/drawing/2014/main" id="{27D63FA0-B5A0-B5B6-8704-9594B878EA28}"/>
              </a:ext>
              <a:ext uri="{C183D7F6-B498-43B3-948B-1728B52AA6E4}">
                <adec:decorative xmlns:adec="http://schemas.microsoft.com/office/drawing/2017/decorative" val="1"/>
              </a:ext>
            </a:extLst>
          </p:cNvPr>
          <p:cNvSpPr txBox="1"/>
          <p:nvPr/>
        </p:nvSpPr>
        <p:spPr>
          <a:xfrm>
            <a:off x="1375589" y="5587454"/>
            <a:ext cx="9663252" cy="369332"/>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If you are not signed in with your work account, Enterprise D</a:t>
            </a:r>
            <a:r>
              <a:rPr kumimoji="0" lang="en-US" sz="1765" b="0" i="0" u="none" strike="noStrike" kern="1200" cap="none" spc="0" normalizeH="0" baseline="0" noProof="0" err="1">
                <a:ln>
                  <a:noFill/>
                </a:ln>
                <a:gradFill>
                  <a:gsLst>
                    <a:gs pos="2917">
                      <a:srgbClr val="000000"/>
                    </a:gs>
                    <a:gs pos="30000">
                      <a:srgbClr val="000000"/>
                    </a:gs>
                  </a:gsLst>
                  <a:lin ang="5400000" scaled="0"/>
                </a:gradFill>
                <a:effectLst/>
                <a:uLnTx/>
                <a:uFillTx/>
                <a:latin typeface="Segoe UI "/>
                <a:ea typeface="+mn-ea"/>
                <a:cs typeface="Segoe UI"/>
              </a:rPr>
              <a:t>ata</a:t>
            </a:r>
            <a:r>
              <a:rPr kumimoji="0" lang="en-US" sz="1765"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 P</a:t>
            </a:r>
            <a:r>
              <a:rPr kumimoji="0" lang="en-US" sz="1765" b="0" i="0" u="none" strike="noStrike" kern="1200" cap="none" spc="0" normalizeH="0" baseline="0" noProof="0" err="1">
                <a:ln>
                  <a:noFill/>
                </a:ln>
                <a:gradFill>
                  <a:gsLst>
                    <a:gs pos="2917">
                      <a:srgbClr val="000000"/>
                    </a:gs>
                    <a:gs pos="30000">
                      <a:srgbClr val="000000"/>
                    </a:gs>
                  </a:gsLst>
                  <a:lin ang="5400000" scaled="0"/>
                </a:gradFill>
                <a:effectLst/>
                <a:uLnTx/>
                <a:uFillTx/>
                <a:latin typeface="Segoe UI "/>
                <a:ea typeface="+mn-ea"/>
                <a:cs typeface="Segoe UI"/>
              </a:rPr>
              <a:t>rotection</a:t>
            </a:r>
            <a:r>
              <a:rPr kumimoji="0" lang="en-US" sz="1765"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 does not apply.</a:t>
            </a:r>
          </a:p>
        </p:txBody>
      </p:sp>
      <p:pic>
        <p:nvPicPr>
          <p:cNvPr id="18" name="Picture 17">
            <a:extLst>
              <a:ext uri="{FF2B5EF4-FFF2-40B4-BE49-F238E27FC236}">
                <a16:creationId xmlns:a16="http://schemas.microsoft.com/office/drawing/2014/main" id="{6E8A6B14-605B-784F-F477-2DCC8219185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74259" t="15022" r="24738" b="83127"/>
          <a:stretch/>
        </p:blipFill>
        <p:spPr>
          <a:xfrm>
            <a:off x="2168661" y="4287529"/>
            <a:ext cx="207895" cy="226239"/>
          </a:xfrm>
          <a:prstGeom prst="rect">
            <a:avLst/>
          </a:prstGeom>
          <a:ln w="38100">
            <a:noFill/>
          </a:ln>
        </p:spPr>
      </p:pic>
      <p:sp>
        <p:nvSpPr>
          <p:cNvPr id="13" name="Oval 12">
            <a:extLst>
              <a:ext uri="{FF2B5EF4-FFF2-40B4-BE49-F238E27FC236}">
                <a16:creationId xmlns:a16="http://schemas.microsoft.com/office/drawing/2014/main" id="{D22D4C44-F9C9-0202-2D83-9153FC303C77}"/>
              </a:ext>
              <a:ext uri="{C183D7F6-B498-43B3-948B-1728B52AA6E4}">
                <adec:decorative xmlns:adec="http://schemas.microsoft.com/office/drawing/2017/decorative" val="1"/>
              </a:ext>
            </a:extLst>
          </p:cNvPr>
          <p:cNvSpPr>
            <a:spLocks noChangeAspect="1"/>
          </p:cNvSpPr>
          <p:nvPr/>
        </p:nvSpPr>
        <p:spPr>
          <a:xfrm>
            <a:off x="5069697" y="1744689"/>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Body)"/>
                <a:ea typeface="+mn-ea"/>
                <a:cs typeface="Segoe UI" panose="020B0502040204020203" pitchFamily="34" charset="0"/>
              </a:rPr>
              <a:t>1</a:t>
            </a:r>
          </a:p>
        </p:txBody>
      </p:sp>
      <p:grpSp>
        <p:nvGrpSpPr>
          <p:cNvPr id="10" name="Group 9">
            <a:extLst>
              <a:ext uri="{FF2B5EF4-FFF2-40B4-BE49-F238E27FC236}">
                <a16:creationId xmlns:a16="http://schemas.microsoft.com/office/drawing/2014/main" id="{8C85673F-82C7-BD67-C262-183023D2F600}"/>
              </a:ext>
              <a:ext uri="{C183D7F6-B498-43B3-948B-1728B52AA6E4}">
                <adec:decorative xmlns:adec="http://schemas.microsoft.com/office/drawing/2017/decorative" val="1"/>
              </a:ext>
            </a:extLst>
          </p:cNvPr>
          <p:cNvGrpSpPr/>
          <p:nvPr/>
        </p:nvGrpSpPr>
        <p:grpSpPr>
          <a:xfrm>
            <a:off x="5174293" y="1583321"/>
            <a:ext cx="5985410" cy="3478672"/>
            <a:chOff x="5174293" y="1583321"/>
            <a:chExt cx="5985410" cy="3478672"/>
          </a:xfrm>
        </p:grpSpPr>
        <p:grpSp>
          <p:nvGrpSpPr>
            <p:cNvPr id="21" name="Group 20">
              <a:extLst>
                <a:ext uri="{FF2B5EF4-FFF2-40B4-BE49-F238E27FC236}">
                  <a16:creationId xmlns:a16="http://schemas.microsoft.com/office/drawing/2014/main" id="{4A820676-123D-7B8A-2925-0F1DA32C449C}"/>
                </a:ext>
              </a:extLst>
            </p:cNvPr>
            <p:cNvGrpSpPr/>
            <p:nvPr/>
          </p:nvGrpSpPr>
          <p:grpSpPr>
            <a:xfrm>
              <a:off x="5448613" y="1846993"/>
              <a:ext cx="5711090" cy="3215000"/>
              <a:chOff x="2049205" y="2126369"/>
              <a:chExt cx="5711090" cy="3215000"/>
            </a:xfrm>
          </p:grpSpPr>
          <p:pic>
            <p:nvPicPr>
              <p:cNvPr id="20" name="Picture 2">
                <a:extLst>
                  <a:ext uri="{FF2B5EF4-FFF2-40B4-BE49-F238E27FC236}">
                    <a16:creationId xmlns:a16="http://schemas.microsoft.com/office/drawing/2014/main" id="{00F1CBD8-2E11-92BC-D398-8B721D38FE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9205" y="2126369"/>
                <a:ext cx="5711090" cy="321500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41C36BA5-98E2-AD75-0B51-689DB0F3BF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50258" y="2149669"/>
                <a:ext cx="5710037" cy="3179669"/>
              </a:xfrm>
              <a:prstGeom prst="rect">
                <a:avLst/>
              </a:prstGeom>
            </p:spPr>
          </p:pic>
        </p:grpSp>
        <p:pic>
          <p:nvPicPr>
            <p:cNvPr id="12" name="Picture 11" descr="A screenshot of a computer&#10;&#10;Description automatically generated">
              <a:extLst>
                <a:ext uri="{FF2B5EF4-FFF2-40B4-BE49-F238E27FC236}">
                  <a16:creationId xmlns:a16="http://schemas.microsoft.com/office/drawing/2014/main" id="{A1965340-1AAB-0E81-0D70-C5A9C85EDC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74293" y="1583321"/>
              <a:ext cx="2743200" cy="721898"/>
            </a:xfrm>
            <a:prstGeom prst="rect">
              <a:avLst/>
            </a:prstGeom>
            <a:ln w="28575">
              <a:noFill/>
            </a:ln>
          </p:spPr>
        </p:pic>
        <p:sp>
          <p:nvSpPr>
            <p:cNvPr id="14" name="Rectangle 13">
              <a:extLst>
                <a:ext uri="{FF2B5EF4-FFF2-40B4-BE49-F238E27FC236}">
                  <a16:creationId xmlns:a16="http://schemas.microsoft.com/office/drawing/2014/main" id="{6D19D579-2E14-AB7C-FA60-5F21EB8C770C}"/>
                </a:ext>
              </a:extLst>
            </p:cNvPr>
            <p:cNvSpPr/>
            <p:nvPr/>
          </p:nvSpPr>
          <p:spPr>
            <a:xfrm>
              <a:off x="6061759" y="1949737"/>
              <a:ext cx="1020417" cy="1093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6F0E1227-E5B5-B9AB-6C0E-D49FF762F0C7}"/>
                </a:ext>
              </a:extLst>
            </p:cNvPr>
            <p:cNvSpPr txBox="1"/>
            <p:nvPr/>
          </p:nvSpPr>
          <p:spPr>
            <a:xfrm>
              <a:off x="5951377" y="1896456"/>
              <a:ext cx="1966116" cy="215444"/>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91F2C">
                      <a:lumMod val="65000"/>
                      <a:lumOff val="35000"/>
                    </a:srgbClr>
                  </a:solidFill>
                  <a:effectLst/>
                  <a:uLnTx/>
                  <a:uFillTx/>
                  <a:latin typeface="Segoe Sans Display"/>
                  <a:ea typeface="+mn-ea"/>
                  <a:cs typeface="+mn-cs"/>
                </a:rPr>
                <a:t>https://M365Copilot.com</a:t>
              </a:r>
            </a:p>
          </p:txBody>
        </p:sp>
        <p:pic>
          <p:nvPicPr>
            <p:cNvPr id="16" name="Picture 15" descr="A screenshot of a computer&#10;&#10;Description automatically generated">
              <a:extLst>
                <a:ext uri="{FF2B5EF4-FFF2-40B4-BE49-F238E27FC236}">
                  <a16:creationId xmlns:a16="http://schemas.microsoft.com/office/drawing/2014/main" id="{510D5ECF-384B-4332-371B-76EE1A0056BB}"/>
                </a:ext>
              </a:extLst>
            </p:cNvPr>
            <p:cNvPicPr>
              <a:picLocks noChangeAspect="1"/>
            </p:cNvPicPr>
            <p:nvPr/>
          </p:nvPicPr>
          <p:blipFill>
            <a:blip r:embed="rId5">
              <a:extLst>
                <a:ext uri="{28A0092B-C50C-407E-A947-70E740481C1C}">
                  <a14:useLocalDpi xmlns:a14="http://schemas.microsoft.com/office/drawing/2010/main" val="0"/>
                </a:ext>
              </a:extLst>
            </a:blip>
            <a:srcRect l="74069" t="14650" r="24537" b="82777"/>
            <a:stretch/>
          </p:blipFill>
          <p:spPr>
            <a:xfrm>
              <a:off x="9572220" y="1994774"/>
              <a:ext cx="378491" cy="411887"/>
            </a:xfrm>
            <a:prstGeom prst="rect">
              <a:avLst/>
            </a:prstGeom>
            <a:ln w="38100">
              <a:solidFill>
                <a:srgbClr val="3579CF"/>
              </a:solidFill>
            </a:ln>
          </p:spPr>
        </p:pic>
        <p:sp>
          <p:nvSpPr>
            <p:cNvPr id="17" name="Oval 16">
              <a:extLst>
                <a:ext uri="{FF2B5EF4-FFF2-40B4-BE49-F238E27FC236}">
                  <a16:creationId xmlns:a16="http://schemas.microsoft.com/office/drawing/2014/main" id="{DE4A3218-3CCB-13C8-7624-07060711AAF2}"/>
                </a:ext>
              </a:extLst>
            </p:cNvPr>
            <p:cNvSpPr>
              <a:spLocks noChangeAspect="1"/>
            </p:cNvSpPr>
            <p:nvPr/>
          </p:nvSpPr>
          <p:spPr>
            <a:xfrm>
              <a:off x="9371427" y="1797409"/>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Body)"/>
                  <a:ea typeface="+mn-ea"/>
                  <a:cs typeface="Segoe UI" panose="020B0502040204020203" pitchFamily="34" charset="0"/>
                </a:rPr>
                <a:t>2</a:t>
              </a:r>
            </a:p>
          </p:txBody>
        </p:sp>
      </p:grpSp>
    </p:spTree>
    <p:extLst>
      <p:ext uri="{BB962C8B-B14F-4D97-AF65-F5344CB8AC3E}">
        <p14:creationId xmlns:p14="http://schemas.microsoft.com/office/powerpoint/2010/main" val="273652591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A36A-ED45-4E19-401D-98E7C39D55F3}"/>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11BFA1-6AFB-149D-925B-04CC43EA392E}"/>
              </a:ext>
              <a:ext uri="{C183D7F6-B498-43B3-948B-1728B52AA6E4}">
                <adec:decorative xmlns:adec="http://schemas.microsoft.com/office/drawing/2017/decorative" val="1"/>
              </a:ext>
            </a:extLst>
          </p:cNvPr>
          <p:cNvSpPr/>
          <p:nvPr/>
        </p:nvSpPr>
        <p:spPr bwMode="auto">
          <a:xfrm>
            <a:off x="445091" y="1578313"/>
            <a:ext cx="11296945" cy="5065677"/>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Title 1">
            <a:extLst>
              <a:ext uri="{FF2B5EF4-FFF2-40B4-BE49-F238E27FC236}">
                <a16:creationId xmlns:a16="http://schemas.microsoft.com/office/drawing/2014/main" id="{60525D59-BFAF-CA88-E1C0-686BE892FF18}"/>
              </a:ext>
              <a:ext uri="{C183D7F6-B498-43B3-948B-1728B52AA6E4}">
                <adec:decorative xmlns:adec="http://schemas.microsoft.com/office/drawing/2017/decorative" val="1"/>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Semibold"/>
              </a:rPr>
              <a:t>Get to know Copilot Chat</a:t>
            </a:r>
            <a:endParaRPr kumimoji="0" lang="en-US" sz="36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sp>
        <p:nvSpPr>
          <p:cNvPr id="5" name="TextBox 4">
            <a:extLst>
              <a:ext uri="{FF2B5EF4-FFF2-40B4-BE49-F238E27FC236}">
                <a16:creationId xmlns:a16="http://schemas.microsoft.com/office/drawing/2014/main" id="{1CBBFFF5-969B-C89F-689E-5A94508CFA3B}"/>
              </a:ext>
              <a:ext uri="{C183D7F6-B498-43B3-948B-1728B52AA6E4}">
                <adec:decorative xmlns:adec="http://schemas.microsoft.com/office/drawing/2017/decorative" val="1"/>
              </a:ext>
            </a:extLst>
          </p:cNvPr>
          <p:cNvSpPr txBox="1"/>
          <p:nvPr/>
        </p:nvSpPr>
        <p:spPr>
          <a:xfrm>
            <a:off x="477422" y="1033625"/>
            <a:ext cx="4188188" cy="400110"/>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Start at</a:t>
            </a:r>
          </a:p>
        </p:txBody>
      </p:sp>
      <p:sp>
        <p:nvSpPr>
          <p:cNvPr id="4" name="TextBox 3">
            <a:extLst>
              <a:ext uri="{FF2B5EF4-FFF2-40B4-BE49-F238E27FC236}">
                <a16:creationId xmlns:a16="http://schemas.microsoft.com/office/drawing/2014/main" id="{E8B3CC68-427B-CB78-C8E2-7A721312A977}"/>
              </a:ext>
              <a:ext uri="{C183D7F6-B498-43B3-948B-1728B52AA6E4}">
                <adec:decorative xmlns:adec="http://schemas.microsoft.com/office/drawing/2017/decorative" val="1"/>
              </a:ext>
            </a:extLst>
          </p:cNvPr>
          <p:cNvSpPr txBox="1"/>
          <p:nvPr/>
        </p:nvSpPr>
        <p:spPr>
          <a:xfrm>
            <a:off x="995923" y="1858645"/>
            <a:ext cx="10367192" cy="246221"/>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Here is a visual tour of Copilot Chat: </a:t>
            </a:r>
          </a:p>
        </p:txBody>
      </p:sp>
      <p:pic>
        <p:nvPicPr>
          <p:cNvPr id="28" name="Picture 2">
            <a:extLst>
              <a:ext uri="{FF2B5EF4-FFF2-40B4-BE49-F238E27FC236}">
                <a16:creationId xmlns:a16="http://schemas.microsoft.com/office/drawing/2014/main" id="{CF0DA033-F18B-0208-91AD-C807A86CDF0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8407" y="2355094"/>
            <a:ext cx="5711090" cy="3215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0A5F9B7-F5B6-8CCB-5451-335DD2F53294}"/>
              </a:ext>
              <a:ext uri="{C183D7F6-B498-43B3-948B-1728B52AA6E4}">
                <adec:decorative xmlns:adec="http://schemas.microsoft.com/office/drawing/2017/decorative" val="1"/>
              </a:ext>
            </a:extLst>
          </p:cNvPr>
          <p:cNvSpPr txBox="1"/>
          <p:nvPr/>
        </p:nvSpPr>
        <p:spPr>
          <a:xfrm>
            <a:off x="8744374" y="1903526"/>
            <a:ext cx="2344314" cy="73866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UI Semibold"/>
              </a:rPr>
              <a:t>Start a new chat button</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Clear your past chat and start a new conversation.</a:t>
            </a:r>
          </a:p>
          <a:p>
            <a:pPr marL="0" marR="0" lvl="0" indent="0" algn="l" defTabSz="914367"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Semibold"/>
            </a:endParaRPr>
          </a:p>
        </p:txBody>
      </p:sp>
      <p:sp>
        <p:nvSpPr>
          <p:cNvPr id="26" name="TextBox 25">
            <a:extLst>
              <a:ext uri="{FF2B5EF4-FFF2-40B4-BE49-F238E27FC236}">
                <a16:creationId xmlns:a16="http://schemas.microsoft.com/office/drawing/2014/main" id="{D0E0DBD0-AFCF-0238-71D5-116A100B2022}"/>
              </a:ext>
              <a:ext uri="{C183D7F6-B498-43B3-948B-1728B52AA6E4}">
                <adec:decorative xmlns:adec="http://schemas.microsoft.com/office/drawing/2017/decorative" val="1"/>
              </a:ext>
            </a:extLst>
          </p:cNvPr>
          <p:cNvSpPr txBox="1"/>
          <p:nvPr/>
        </p:nvSpPr>
        <p:spPr>
          <a:xfrm>
            <a:off x="8744374" y="2718660"/>
            <a:ext cx="2520639" cy="73866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UI Semibold"/>
              </a:rPr>
              <a:t>Agents (Coming Soon!)</a:t>
            </a:r>
            <a:b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Use existing agents or create new ones</a:t>
            </a:r>
            <a:r>
              <a:rPr kumimoji="0" lang="en-US" sz="1200" b="0" i="0" u="none" strike="noStrike" kern="1200" cap="none" spc="0" normalizeH="0" baseline="30000" noProof="0">
                <a:ln>
                  <a:noFill/>
                </a:ln>
                <a:gradFill>
                  <a:gsLst>
                    <a:gs pos="2917">
                      <a:srgbClr val="000000"/>
                    </a:gs>
                    <a:gs pos="30000">
                      <a:srgbClr val="000000"/>
                    </a:gs>
                  </a:gsLst>
                  <a:lin ang="5400000" scaled="0"/>
                </a:gradFill>
                <a:effectLst/>
                <a:uLnTx/>
                <a:uFillTx/>
                <a:latin typeface="Segoe UI "/>
                <a:ea typeface="+mn-ea"/>
                <a:cs typeface="Segoe UI"/>
              </a:rPr>
              <a:t>1</a:t>
            </a: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 Learn more about agents in </a:t>
            </a: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hlinkClick r:id="" action="ppaction://noaction"/>
              </a:rPr>
              <a:t>slide 17</a:t>
            </a: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
              <a:ea typeface="+mn-ea"/>
              <a:cs typeface="Segoe UI"/>
            </a:endParaRPr>
          </a:p>
        </p:txBody>
      </p:sp>
      <p:sp>
        <p:nvSpPr>
          <p:cNvPr id="21" name="TextBox 20">
            <a:extLst>
              <a:ext uri="{FF2B5EF4-FFF2-40B4-BE49-F238E27FC236}">
                <a16:creationId xmlns:a16="http://schemas.microsoft.com/office/drawing/2014/main" id="{9C2DE49C-83C1-13B5-AA67-9339CF94901C}"/>
              </a:ext>
              <a:ext uri="{C183D7F6-B498-43B3-948B-1728B52AA6E4}">
                <adec:decorative xmlns:adec="http://schemas.microsoft.com/office/drawing/2017/decorative" val="1"/>
              </a:ext>
            </a:extLst>
          </p:cNvPr>
          <p:cNvSpPr txBox="1"/>
          <p:nvPr/>
        </p:nvSpPr>
        <p:spPr>
          <a:xfrm>
            <a:off x="8744374" y="3566672"/>
            <a:ext cx="2520639" cy="55399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UI Semibold"/>
              </a:rPr>
              <a:t>Recent chats</a:t>
            </a:r>
            <a:b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Return to a previous chat to continue the conversation</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
              <a:ea typeface="+mn-ea"/>
              <a:cs typeface="Segoe UI"/>
            </a:endParaRPr>
          </a:p>
        </p:txBody>
      </p:sp>
      <p:sp>
        <p:nvSpPr>
          <p:cNvPr id="30" name="TextBox 29">
            <a:extLst>
              <a:ext uri="{FF2B5EF4-FFF2-40B4-BE49-F238E27FC236}">
                <a16:creationId xmlns:a16="http://schemas.microsoft.com/office/drawing/2014/main" id="{5D75D5EC-D564-377E-3270-84E2037AE9F4}"/>
              </a:ext>
              <a:ext uri="{C183D7F6-B498-43B3-948B-1728B52AA6E4}">
                <adec:decorative xmlns:adec="http://schemas.microsoft.com/office/drawing/2017/decorative" val="1"/>
              </a:ext>
            </a:extLst>
          </p:cNvPr>
          <p:cNvSpPr txBox="1"/>
          <p:nvPr/>
        </p:nvSpPr>
        <p:spPr>
          <a:xfrm>
            <a:off x="8744374" y="4296801"/>
            <a:ext cx="2205784" cy="73866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UI Semibold"/>
              </a:rPr>
              <a:t>Copilot Prompt Gallery</a:t>
            </a:r>
            <a:b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View additional prompt suggestions, including saved prompts.</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
              <a:ea typeface="+mn-ea"/>
              <a:cs typeface="Segoe UI"/>
            </a:endParaRPr>
          </a:p>
        </p:txBody>
      </p:sp>
      <p:sp>
        <p:nvSpPr>
          <p:cNvPr id="7" name="TextBox 6">
            <a:extLst>
              <a:ext uri="{FF2B5EF4-FFF2-40B4-BE49-F238E27FC236}">
                <a16:creationId xmlns:a16="http://schemas.microsoft.com/office/drawing/2014/main" id="{74F448AA-1179-67FE-0849-5DB360AC5673}"/>
              </a:ext>
              <a:ext uri="{C183D7F6-B498-43B3-948B-1728B52AA6E4}">
                <adec:decorative xmlns:adec="http://schemas.microsoft.com/office/drawing/2017/decorative" val="1"/>
              </a:ext>
            </a:extLst>
          </p:cNvPr>
          <p:cNvSpPr txBox="1"/>
          <p:nvPr/>
        </p:nvSpPr>
        <p:spPr>
          <a:xfrm>
            <a:off x="734562" y="3571466"/>
            <a:ext cx="1669989" cy="73866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Suggested prompts</a:t>
            </a:r>
            <a:b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If you’re not sure what to ask, try or modify a sample prompt!</a:t>
            </a:r>
          </a:p>
        </p:txBody>
      </p:sp>
      <p:sp>
        <p:nvSpPr>
          <p:cNvPr id="6" name="TextBox 5">
            <a:extLst>
              <a:ext uri="{FF2B5EF4-FFF2-40B4-BE49-F238E27FC236}">
                <a16:creationId xmlns:a16="http://schemas.microsoft.com/office/drawing/2014/main" id="{FE79A5C7-BB1E-81BC-70AB-A6CDDE1B01C5}"/>
              </a:ext>
              <a:ext uri="{C183D7F6-B498-43B3-948B-1728B52AA6E4}">
                <adec:decorative xmlns:adec="http://schemas.microsoft.com/office/drawing/2017/decorative" val="1"/>
              </a:ext>
            </a:extLst>
          </p:cNvPr>
          <p:cNvSpPr txBox="1"/>
          <p:nvPr/>
        </p:nvSpPr>
        <p:spPr>
          <a:xfrm>
            <a:off x="810814" y="4904606"/>
            <a:ext cx="1593737" cy="55399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Prompt box</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Start your conversation here.</a:t>
            </a:r>
          </a:p>
        </p:txBody>
      </p:sp>
      <p:grpSp>
        <p:nvGrpSpPr>
          <p:cNvPr id="9" name="Group 8">
            <a:extLst>
              <a:ext uri="{FF2B5EF4-FFF2-40B4-BE49-F238E27FC236}">
                <a16:creationId xmlns:a16="http://schemas.microsoft.com/office/drawing/2014/main" id="{D76D6743-96A9-EE3D-02E2-36318FC9FAE3}"/>
              </a:ext>
              <a:ext uri="{C183D7F6-B498-43B3-948B-1728B52AA6E4}">
                <adec:decorative xmlns:adec="http://schemas.microsoft.com/office/drawing/2017/decorative" val="1"/>
              </a:ext>
            </a:extLst>
          </p:cNvPr>
          <p:cNvGrpSpPr/>
          <p:nvPr/>
        </p:nvGrpSpPr>
        <p:grpSpPr>
          <a:xfrm>
            <a:off x="1528445" y="1052675"/>
            <a:ext cx="2383421" cy="365760"/>
            <a:chOff x="2592438" y="1052675"/>
            <a:chExt cx="2383421" cy="365760"/>
          </a:xfrm>
        </p:grpSpPr>
        <p:sp>
          <p:nvSpPr>
            <p:cNvPr id="10" name="TextBox 9">
              <a:extLst>
                <a:ext uri="{FF2B5EF4-FFF2-40B4-BE49-F238E27FC236}">
                  <a16:creationId xmlns:a16="http://schemas.microsoft.com/office/drawing/2014/main" id="{8B5E2C38-F1C1-4C68-C558-E389075B7EB6}"/>
                </a:ext>
              </a:extLst>
            </p:cNvPr>
            <p:cNvSpPr txBox="1"/>
            <p:nvPr/>
          </p:nvSpPr>
          <p:spPr>
            <a:xfrm>
              <a:off x="2592438" y="1052675"/>
              <a:ext cx="2383421" cy="365760"/>
            </a:xfrm>
            <a:prstGeom prst="roundRect">
              <a:avLst>
                <a:gd name="adj" fmla="val 19873"/>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en-US"/>
              </a:defPPr>
              <a:lvl1pPr algn="ctr">
                <a:defRPr sz="1400">
                  <a:solidFill>
                    <a:prstClr val="white"/>
                  </a:solidFill>
                  <a:latin typeface="Segoe UI semibold(Body)"/>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11" name="TextBox 10">
              <a:extLst>
                <a:ext uri="{FF2B5EF4-FFF2-40B4-BE49-F238E27FC236}">
                  <a16:creationId xmlns:a16="http://schemas.microsoft.com/office/drawing/2014/main" id="{2E7A94E3-E791-2CD0-97DE-FD654BAB50F4}"/>
                </a:ext>
              </a:extLst>
            </p:cNvPr>
            <p:cNvSpPr txBox="1"/>
            <p:nvPr/>
          </p:nvSpPr>
          <p:spPr>
            <a:xfrm>
              <a:off x="2703061" y="1102854"/>
              <a:ext cx="2162175" cy="246221"/>
            </a:xfrm>
            <a:prstGeom prst="rect">
              <a:avLst/>
            </a:prstGeom>
            <a:noFill/>
            <a:ln>
              <a:noFill/>
            </a:ln>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a:hlinkClick r:id="rId3">
                    <a:extLst>
                      <a:ext uri="{A12FA001-AC4F-418D-AE19-62706E023703}">
                        <ahyp:hlinkClr xmlns:ahyp="http://schemas.microsoft.com/office/drawing/2018/hyperlinkcolor" val="tx"/>
                      </a:ext>
                    </a:extLst>
                  </a:hlinkClick>
                </a:rPr>
                <a:t>M365Copilot.com</a:t>
              </a:r>
              <a:endParaRPr kumimoji="0" lang="en-IN" sz="1600" b="0" i="0" u="none" strike="noStrike" kern="1200" cap="none" spc="0" normalizeH="0" baseline="0" noProof="0">
                <a:ln>
                  <a:noFill/>
                </a:ln>
                <a:solidFill>
                  <a:srgbClr val="FFFFFF"/>
                </a:solidFill>
                <a:effectLst/>
                <a:uLnTx/>
                <a:uFillTx/>
                <a:latin typeface="Segoe UI semibold(Body)"/>
                <a:ea typeface="+mn-ea"/>
                <a:cs typeface="+mn-cs"/>
              </a:endParaRPr>
            </a:p>
          </p:txBody>
        </p:sp>
      </p:grpSp>
      <p:sp>
        <p:nvSpPr>
          <p:cNvPr id="13" name="Oval 12">
            <a:extLst>
              <a:ext uri="{FF2B5EF4-FFF2-40B4-BE49-F238E27FC236}">
                <a16:creationId xmlns:a16="http://schemas.microsoft.com/office/drawing/2014/main" id="{12EC302A-4794-BCD9-57BD-3EEB94121EF6}"/>
              </a:ext>
              <a:ext uri="{C183D7F6-B498-43B3-948B-1728B52AA6E4}">
                <adec:decorative xmlns:adec="http://schemas.microsoft.com/office/drawing/2017/decorative" val="1"/>
              </a:ext>
            </a:extLst>
          </p:cNvPr>
          <p:cNvSpPr/>
          <p:nvPr/>
        </p:nvSpPr>
        <p:spPr>
          <a:xfrm>
            <a:off x="1686735" y="4964178"/>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15" name="Connector: Elbow 14">
            <a:extLst>
              <a:ext uri="{FF2B5EF4-FFF2-40B4-BE49-F238E27FC236}">
                <a16:creationId xmlns:a16="http://schemas.microsoft.com/office/drawing/2014/main" id="{9F63015E-3C26-3627-2BD9-EE79BA01368C}"/>
              </a:ext>
              <a:ext uri="{C183D7F6-B498-43B3-948B-1728B52AA6E4}">
                <adec:decorative xmlns:adec="http://schemas.microsoft.com/office/drawing/2017/decorative" val="1"/>
              </a:ext>
            </a:extLst>
          </p:cNvPr>
          <p:cNvCxnSpPr>
            <a:cxnSpLocks/>
            <a:stCxn id="16" idx="2"/>
          </p:cNvCxnSpPr>
          <p:nvPr/>
        </p:nvCxnSpPr>
        <p:spPr>
          <a:xfrm rot="10800000" flipV="1">
            <a:off x="6478075" y="2006420"/>
            <a:ext cx="2113476" cy="609132"/>
          </a:xfrm>
          <a:prstGeom prst="bentConnector3">
            <a:avLst>
              <a:gd name="adj1" fmla="val 99709"/>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795FCAC0-848D-2D74-27CE-B71F1692CB16}"/>
              </a:ext>
              <a:ext uri="{C183D7F6-B498-43B3-948B-1728B52AA6E4}">
                <adec:decorative xmlns:adec="http://schemas.microsoft.com/office/drawing/2017/decorative" val="1"/>
              </a:ext>
            </a:extLst>
          </p:cNvPr>
          <p:cNvSpPr/>
          <p:nvPr/>
        </p:nvSpPr>
        <p:spPr>
          <a:xfrm>
            <a:off x="8591551" y="1960700"/>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17" name="Straight Connector 16">
            <a:extLst>
              <a:ext uri="{FF2B5EF4-FFF2-40B4-BE49-F238E27FC236}">
                <a16:creationId xmlns:a16="http://schemas.microsoft.com/office/drawing/2014/main" id="{6F905F7B-A51F-D72B-4B19-610BAAD9C80E}"/>
              </a:ext>
              <a:ext uri="{C183D7F6-B498-43B3-948B-1728B52AA6E4}">
                <adec:decorative xmlns:adec="http://schemas.microsoft.com/office/drawing/2017/decorative" val="1"/>
              </a:ext>
            </a:extLst>
          </p:cNvPr>
          <p:cNvCxnSpPr>
            <a:cxnSpLocks/>
          </p:cNvCxnSpPr>
          <p:nvPr/>
        </p:nvCxnSpPr>
        <p:spPr>
          <a:xfrm>
            <a:off x="2225719" y="3667218"/>
            <a:ext cx="1397934" cy="0"/>
          </a:xfrm>
          <a:prstGeom prst="line">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F8569C45-7115-CB6C-BB5E-31B37AB1E96E}"/>
              </a:ext>
              <a:ext uri="{C183D7F6-B498-43B3-948B-1728B52AA6E4}">
                <adec:decorative xmlns:adec="http://schemas.microsoft.com/office/drawing/2017/decorative" val="1"/>
              </a:ext>
            </a:extLst>
          </p:cNvPr>
          <p:cNvSpPr/>
          <p:nvPr/>
        </p:nvSpPr>
        <p:spPr>
          <a:xfrm>
            <a:off x="2178094" y="3621498"/>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19" name="Connector: Elbow 18">
            <a:extLst>
              <a:ext uri="{FF2B5EF4-FFF2-40B4-BE49-F238E27FC236}">
                <a16:creationId xmlns:a16="http://schemas.microsoft.com/office/drawing/2014/main" id="{5188F695-815E-3EBE-A90B-ACFC602F97A4}"/>
              </a:ext>
              <a:ext uri="{C183D7F6-B498-43B3-948B-1728B52AA6E4}">
                <adec:decorative xmlns:adec="http://schemas.microsoft.com/office/drawing/2017/decorative" val="1"/>
              </a:ext>
            </a:extLst>
          </p:cNvPr>
          <p:cNvCxnSpPr>
            <a:cxnSpLocks/>
          </p:cNvCxnSpPr>
          <p:nvPr/>
        </p:nvCxnSpPr>
        <p:spPr>
          <a:xfrm rot="10800000">
            <a:off x="1734361" y="5001107"/>
            <a:ext cx="3102472" cy="256611"/>
          </a:xfrm>
          <a:prstGeom prst="bentConnector3">
            <a:avLst>
              <a:gd name="adj1" fmla="val -43"/>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C1C13045-21A7-56FB-64CB-4613F6008167}"/>
              </a:ext>
              <a:ext uri="{C183D7F6-B498-43B3-948B-1728B52AA6E4}">
                <adec:decorative xmlns:adec="http://schemas.microsoft.com/office/drawing/2017/decorative" val="1"/>
              </a:ext>
            </a:extLst>
          </p:cNvPr>
          <p:cNvSpPr txBox="1"/>
          <p:nvPr/>
        </p:nvSpPr>
        <p:spPr>
          <a:xfrm>
            <a:off x="3572924" y="5732518"/>
            <a:ext cx="2520639" cy="73866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UI Semibold"/>
              </a:rPr>
              <a:t>Upload files</a:t>
            </a:r>
            <a:b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If you’d like Copilot to source responses from information in specific files, add them here.</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
              <a:ea typeface="+mn-ea"/>
              <a:cs typeface="Segoe UI"/>
            </a:endParaRPr>
          </a:p>
        </p:txBody>
      </p:sp>
      <p:sp>
        <p:nvSpPr>
          <p:cNvPr id="29" name="TextBox 28">
            <a:extLst>
              <a:ext uri="{FF2B5EF4-FFF2-40B4-BE49-F238E27FC236}">
                <a16:creationId xmlns:a16="http://schemas.microsoft.com/office/drawing/2014/main" id="{6BA69EE9-1C37-FBE4-CBE0-4767598FFAB3}"/>
              </a:ext>
              <a:ext uri="{C183D7F6-B498-43B3-948B-1728B52AA6E4}">
                <adec:decorative xmlns:adec="http://schemas.microsoft.com/office/drawing/2017/decorative" val="1"/>
              </a:ext>
            </a:extLst>
          </p:cNvPr>
          <p:cNvSpPr txBox="1"/>
          <p:nvPr/>
        </p:nvSpPr>
        <p:spPr>
          <a:xfrm>
            <a:off x="6478075" y="5732518"/>
            <a:ext cx="1809584" cy="923330"/>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UI Semibold"/>
              </a:rPr>
              <a:t>Chat with an agent (Coming Soon!)</a:t>
            </a:r>
            <a:b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Add an agent to your Copilot prompt to chat with it.</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
              <a:ea typeface="+mn-ea"/>
              <a:cs typeface="Segoe UI"/>
            </a:endParaRPr>
          </a:p>
        </p:txBody>
      </p:sp>
      <p:sp>
        <p:nvSpPr>
          <p:cNvPr id="32" name="TextBox 31">
            <a:extLst>
              <a:ext uri="{FF2B5EF4-FFF2-40B4-BE49-F238E27FC236}">
                <a16:creationId xmlns:a16="http://schemas.microsoft.com/office/drawing/2014/main" id="{CF323D2D-EFF2-B903-95DD-5D35650E1FB4}"/>
              </a:ext>
              <a:ext uri="{C183D7F6-B498-43B3-948B-1728B52AA6E4}">
                <adec:decorative xmlns:adec="http://schemas.microsoft.com/office/drawing/2017/decorative" val="1"/>
              </a:ext>
            </a:extLst>
          </p:cNvPr>
          <p:cNvSpPr txBox="1"/>
          <p:nvPr/>
        </p:nvSpPr>
        <p:spPr>
          <a:xfrm>
            <a:off x="8744374" y="5313137"/>
            <a:ext cx="2334668" cy="18466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B050"/>
                </a:solidFill>
                <a:effectLst/>
                <a:uLnTx/>
                <a:uFillTx/>
                <a:latin typeface="Segoe UI Semibold" panose="020B0702040204020203" pitchFamily="34" charset="0"/>
                <a:ea typeface="+mn-ea"/>
                <a:cs typeface="Segoe UI Semibold" panose="020B0702040204020203" pitchFamily="34" charset="0"/>
              </a:rPr>
              <a:t>Send your prompt!</a:t>
            </a:r>
            <a:endParaRPr kumimoji="0" lang="en-US" sz="1200" b="0" i="0" u="none" strike="noStrike" kern="1200" cap="none" spc="0" normalizeH="0" baseline="0" noProof="0">
              <a:ln>
                <a:noFill/>
              </a:ln>
              <a:solidFill>
                <a:srgbClr val="00B050"/>
              </a:solidFill>
              <a:effectLst/>
              <a:uLnTx/>
              <a:uFillTx/>
              <a:latin typeface="Segoe UI "/>
              <a:ea typeface="+mn-ea"/>
              <a:cs typeface="Segoe UI"/>
            </a:endParaRPr>
          </a:p>
        </p:txBody>
      </p:sp>
      <p:sp>
        <p:nvSpPr>
          <p:cNvPr id="33" name="Oval 32">
            <a:extLst>
              <a:ext uri="{FF2B5EF4-FFF2-40B4-BE49-F238E27FC236}">
                <a16:creationId xmlns:a16="http://schemas.microsoft.com/office/drawing/2014/main" id="{BB4A1F56-13BC-118F-0CCE-85C7510B7FF8}"/>
              </a:ext>
              <a:ext uri="{C183D7F6-B498-43B3-948B-1728B52AA6E4}">
                <adec:decorative xmlns:adec="http://schemas.microsoft.com/office/drawing/2017/decorative" val="1"/>
              </a:ext>
            </a:extLst>
          </p:cNvPr>
          <p:cNvSpPr/>
          <p:nvPr/>
        </p:nvSpPr>
        <p:spPr>
          <a:xfrm>
            <a:off x="4451123" y="5774602"/>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35" name="Connector: Elbow 34">
            <a:extLst>
              <a:ext uri="{FF2B5EF4-FFF2-40B4-BE49-F238E27FC236}">
                <a16:creationId xmlns:a16="http://schemas.microsoft.com/office/drawing/2014/main" id="{3888C595-BD44-A58A-8BFD-7E7101A3D193}"/>
              </a:ext>
              <a:ext uri="{C183D7F6-B498-43B3-948B-1728B52AA6E4}">
                <adec:decorative xmlns:adec="http://schemas.microsoft.com/office/drawing/2017/decorative" val="1"/>
              </a:ext>
            </a:extLst>
          </p:cNvPr>
          <p:cNvCxnSpPr>
            <a:cxnSpLocks/>
            <a:stCxn id="33" idx="2"/>
          </p:cNvCxnSpPr>
          <p:nvPr/>
        </p:nvCxnSpPr>
        <p:spPr>
          <a:xfrm rot="10800000" flipH="1">
            <a:off x="4451123" y="5489678"/>
            <a:ext cx="1552074" cy="330645"/>
          </a:xfrm>
          <a:prstGeom prst="bentConnector3">
            <a:avLst>
              <a:gd name="adj1" fmla="val 99340"/>
            </a:avLst>
          </a:prstGeom>
          <a:ln>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8D39EE5D-1602-6CF3-2966-1813F2A57589}"/>
              </a:ext>
              <a:ext uri="{C183D7F6-B498-43B3-948B-1728B52AA6E4}">
                <adec:decorative xmlns:adec="http://schemas.microsoft.com/office/drawing/2017/decorative" val="1"/>
              </a:ext>
            </a:extLst>
          </p:cNvPr>
          <p:cNvSpPr/>
          <p:nvPr/>
        </p:nvSpPr>
        <p:spPr>
          <a:xfrm>
            <a:off x="6340084" y="5776577"/>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41" name="Connector: Elbow 40">
            <a:extLst>
              <a:ext uri="{FF2B5EF4-FFF2-40B4-BE49-F238E27FC236}">
                <a16:creationId xmlns:a16="http://schemas.microsoft.com/office/drawing/2014/main" id="{23CB0101-3F6A-9215-F58A-169FB444AAC3}"/>
              </a:ext>
              <a:ext uri="{C183D7F6-B498-43B3-948B-1728B52AA6E4}">
                <adec:decorative xmlns:adec="http://schemas.microsoft.com/office/drawing/2017/decorative" val="1"/>
              </a:ext>
            </a:extLst>
          </p:cNvPr>
          <p:cNvCxnSpPr>
            <a:stCxn id="39" idx="4"/>
          </p:cNvCxnSpPr>
          <p:nvPr/>
        </p:nvCxnSpPr>
        <p:spPr>
          <a:xfrm rot="5400000" flipH="1">
            <a:off x="6078907" y="5559216"/>
            <a:ext cx="409413" cy="208190"/>
          </a:xfrm>
          <a:prstGeom prst="bentConnector3">
            <a:avLst>
              <a:gd name="adj1" fmla="val 10692"/>
            </a:avLst>
          </a:prstGeom>
          <a:ln>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D314DD84-1A41-39E1-A9F7-79CEAB4CC2B3}"/>
              </a:ext>
              <a:ext uri="{C183D7F6-B498-43B3-948B-1728B52AA6E4}">
                <adec:decorative xmlns:adec="http://schemas.microsoft.com/office/drawing/2017/decorative" val="1"/>
              </a:ext>
            </a:extLst>
          </p:cNvPr>
          <p:cNvSpPr/>
          <p:nvPr/>
        </p:nvSpPr>
        <p:spPr>
          <a:xfrm>
            <a:off x="8591551" y="5359750"/>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45" name="Straight Connector 44">
            <a:extLst>
              <a:ext uri="{FF2B5EF4-FFF2-40B4-BE49-F238E27FC236}">
                <a16:creationId xmlns:a16="http://schemas.microsoft.com/office/drawing/2014/main" id="{596AA1FD-0680-FC86-14E7-B1B5B4A62B36}"/>
              </a:ext>
              <a:ext uri="{C183D7F6-B498-43B3-948B-1728B52AA6E4}">
                <adec:decorative xmlns:adec="http://schemas.microsoft.com/office/drawing/2017/decorative" val="1"/>
              </a:ext>
            </a:extLst>
          </p:cNvPr>
          <p:cNvCxnSpPr>
            <a:cxnSpLocks/>
          </p:cNvCxnSpPr>
          <p:nvPr/>
        </p:nvCxnSpPr>
        <p:spPr>
          <a:xfrm>
            <a:off x="6340084" y="5405470"/>
            <a:ext cx="2299092" cy="0"/>
          </a:xfrm>
          <a:prstGeom prst="line">
            <a:avLst/>
          </a:prstGeom>
          <a:ln>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9A630659-9535-8EA9-E793-852DF23EAB70}"/>
              </a:ext>
              <a:ext uri="{C183D7F6-B498-43B3-948B-1728B52AA6E4}">
                <adec:decorative xmlns:adec="http://schemas.microsoft.com/office/drawing/2017/decorative" val="1"/>
              </a:ext>
            </a:extLst>
          </p:cNvPr>
          <p:cNvSpPr/>
          <p:nvPr/>
        </p:nvSpPr>
        <p:spPr>
          <a:xfrm>
            <a:off x="8591551" y="4346002"/>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49" name="Connector: Elbow 48">
            <a:extLst>
              <a:ext uri="{FF2B5EF4-FFF2-40B4-BE49-F238E27FC236}">
                <a16:creationId xmlns:a16="http://schemas.microsoft.com/office/drawing/2014/main" id="{E6B65B05-7243-5293-D394-DD316509F3E0}"/>
              </a:ext>
              <a:ext uri="{C183D7F6-B498-43B3-948B-1728B52AA6E4}">
                <adec:decorative xmlns:adec="http://schemas.microsoft.com/office/drawing/2017/decorative" val="1"/>
              </a:ext>
            </a:extLst>
          </p:cNvPr>
          <p:cNvCxnSpPr>
            <a:cxnSpLocks/>
          </p:cNvCxnSpPr>
          <p:nvPr/>
        </p:nvCxnSpPr>
        <p:spPr>
          <a:xfrm rot="10800000" flipV="1">
            <a:off x="6179518" y="4399135"/>
            <a:ext cx="2400618" cy="692813"/>
          </a:xfrm>
          <a:prstGeom prst="bentConnector3">
            <a:avLst>
              <a:gd name="adj1" fmla="val 100246"/>
            </a:avLst>
          </a:prstGeom>
          <a:ln>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83FE33D4-4C88-7543-D246-0241980DA5CC}"/>
              </a:ext>
              <a:ext uri="{C183D7F6-B498-43B3-948B-1728B52AA6E4}">
                <adec:decorative xmlns:adec="http://schemas.microsoft.com/office/drawing/2017/decorative" val="1"/>
              </a:ext>
            </a:extLst>
          </p:cNvPr>
          <p:cNvSpPr/>
          <p:nvPr/>
        </p:nvSpPr>
        <p:spPr>
          <a:xfrm>
            <a:off x="8591551" y="3589550"/>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64" name="Straight Connector 63">
            <a:extLst>
              <a:ext uri="{FF2B5EF4-FFF2-40B4-BE49-F238E27FC236}">
                <a16:creationId xmlns:a16="http://schemas.microsoft.com/office/drawing/2014/main" id="{CA9D590F-6253-8462-F5D5-403686D1E000}"/>
              </a:ext>
              <a:ext uri="{C183D7F6-B498-43B3-948B-1728B52AA6E4}">
                <adec:decorative xmlns:adec="http://schemas.microsoft.com/office/drawing/2017/decorative" val="1"/>
              </a:ext>
            </a:extLst>
          </p:cNvPr>
          <p:cNvCxnSpPr/>
          <p:nvPr/>
        </p:nvCxnSpPr>
        <p:spPr>
          <a:xfrm>
            <a:off x="7489630" y="3628307"/>
            <a:ext cx="1101921" cy="0"/>
          </a:xfrm>
          <a:prstGeom prst="line">
            <a:avLst/>
          </a:prstGeom>
          <a:ln>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2C03E8F7-7F68-D305-6123-AEF0A505B59B}"/>
              </a:ext>
              <a:ext uri="{C183D7F6-B498-43B3-948B-1728B52AA6E4}">
                <adec:decorative xmlns:adec="http://schemas.microsoft.com/office/drawing/2017/decorative" val="1"/>
              </a:ext>
            </a:extLst>
          </p:cNvPr>
          <p:cNvSpPr/>
          <p:nvPr/>
        </p:nvSpPr>
        <p:spPr>
          <a:xfrm>
            <a:off x="8580136" y="2788360"/>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66" name="Straight Connector 65">
            <a:extLst>
              <a:ext uri="{FF2B5EF4-FFF2-40B4-BE49-F238E27FC236}">
                <a16:creationId xmlns:a16="http://schemas.microsoft.com/office/drawing/2014/main" id="{B80B827D-6285-0E1E-17D6-D17D27D53753}"/>
              </a:ext>
              <a:ext uri="{C183D7F6-B498-43B3-948B-1728B52AA6E4}">
                <adec:decorative xmlns:adec="http://schemas.microsoft.com/office/drawing/2017/decorative" val="1"/>
              </a:ext>
            </a:extLst>
          </p:cNvPr>
          <p:cNvCxnSpPr/>
          <p:nvPr/>
        </p:nvCxnSpPr>
        <p:spPr>
          <a:xfrm>
            <a:off x="7478215" y="2827117"/>
            <a:ext cx="1101921" cy="0"/>
          </a:xfrm>
          <a:prstGeom prst="line">
            <a:avLst/>
          </a:prstGeom>
          <a:ln>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084936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A7F42-C976-8345-5195-235DF1F50EA7}"/>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9D80729-B445-CD93-C67F-7B0C08015E8C}"/>
              </a:ext>
              <a:ext uri="{C183D7F6-B498-43B3-948B-1728B52AA6E4}">
                <adec:decorative xmlns:adec="http://schemas.microsoft.com/office/drawing/2017/decorative" val="1"/>
              </a:ext>
            </a:extLst>
          </p:cNvPr>
          <p:cNvSpPr/>
          <p:nvPr/>
        </p:nvSpPr>
        <p:spPr bwMode="auto">
          <a:xfrm>
            <a:off x="444754" y="1436688"/>
            <a:ext cx="3530396" cy="4391575"/>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Title 1">
            <a:extLst>
              <a:ext uri="{FF2B5EF4-FFF2-40B4-BE49-F238E27FC236}">
                <a16:creationId xmlns:a16="http://schemas.microsoft.com/office/drawing/2014/main" id="{B700B8B0-4B5E-1B89-266B-78EFE0A254A1}"/>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How to chat in 3 steps</a:t>
            </a:r>
          </a:p>
        </p:txBody>
      </p:sp>
      <p:sp>
        <p:nvSpPr>
          <p:cNvPr id="5" name="TextBox 4">
            <a:extLst>
              <a:ext uri="{FF2B5EF4-FFF2-40B4-BE49-F238E27FC236}">
                <a16:creationId xmlns:a16="http://schemas.microsoft.com/office/drawing/2014/main" id="{7A860A5C-9853-987F-920B-623C2BFEC778}"/>
              </a:ext>
            </a:extLst>
          </p:cNvPr>
          <p:cNvSpPr txBox="1"/>
          <p:nvPr/>
        </p:nvSpPr>
        <p:spPr>
          <a:xfrm>
            <a:off x="1491488" y="1877872"/>
            <a:ext cx="1958073" cy="584775"/>
          </a:xfrm>
          <a:prstGeom prst="rect">
            <a:avLst/>
          </a:prstGeom>
          <a:noFill/>
        </p:spPr>
        <p:txBody>
          <a:bodyPr wrap="square" lIns="91440" tIns="45720" rIns="91440" bIns="45720" anchor="t">
            <a:spAutoFit/>
          </a:bodyPr>
          <a:lstStyle/>
          <a:p>
            <a:pPr marL="201168" marR="0" lvl="0" indent="-228600" algn="l" defTabSz="914400"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a:ln w="3175">
                  <a:noFill/>
                </a:ln>
                <a:solidFill>
                  <a:prstClr val="black"/>
                </a:solidFill>
                <a:effectLst/>
                <a:uLnTx/>
                <a:uFillTx/>
                <a:latin typeface="Segoe UI semibold(Body)"/>
                <a:ea typeface="+mn-ea"/>
                <a:cs typeface="Segoe UI"/>
              </a:rPr>
              <a:t>1. Enter your prompt</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Segoe UI"/>
            </a:endParaRPr>
          </a:p>
        </p:txBody>
      </p:sp>
      <p:sp>
        <p:nvSpPr>
          <p:cNvPr id="7" name="Rectangle: Rounded Corners 6">
            <a:extLst>
              <a:ext uri="{FF2B5EF4-FFF2-40B4-BE49-F238E27FC236}">
                <a16:creationId xmlns:a16="http://schemas.microsoft.com/office/drawing/2014/main" id="{1FC3DE9F-0AFA-F189-8589-9917DD3B7461}"/>
              </a:ext>
              <a:ext uri="{C183D7F6-B498-43B3-948B-1728B52AA6E4}">
                <adec:decorative xmlns:adec="http://schemas.microsoft.com/office/drawing/2017/decorative" val="1"/>
              </a:ext>
            </a:extLst>
          </p:cNvPr>
          <p:cNvSpPr/>
          <p:nvPr/>
        </p:nvSpPr>
        <p:spPr bwMode="auto">
          <a:xfrm>
            <a:off x="4326828" y="1436688"/>
            <a:ext cx="3530396" cy="4391576"/>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extBox 3">
            <a:extLst>
              <a:ext uri="{FF2B5EF4-FFF2-40B4-BE49-F238E27FC236}">
                <a16:creationId xmlns:a16="http://schemas.microsoft.com/office/drawing/2014/main" id="{DE366568-0DDF-FA42-7C0F-C407D75438C4}"/>
              </a:ext>
            </a:extLst>
          </p:cNvPr>
          <p:cNvSpPr txBox="1"/>
          <p:nvPr/>
        </p:nvSpPr>
        <p:spPr>
          <a:xfrm>
            <a:off x="800165" y="2724963"/>
            <a:ext cx="2819574" cy="196977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
                <a:ea typeface="+mn-ea"/>
                <a:cs typeface="+mn-cs"/>
              </a:rPr>
              <a:t>Enter your detailed prompt in the text box at the bottom. If you would like Copilot to source information from any reference files, you can upload them in your prompt by selecting the “Add content” button.</a:t>
            </a:r>
          </a:p>
        </p:txBody>
      </p:sp>
      <p:pic>
        <p:nvPicPr>
          <p:cNvPr id="19" name="Picture 2" descr="Screenshot showing the prompt text box from Copilot Chat.">
            <a:extLst>
              <a:ext uri="{FF2B5EF4-FFF2-40B4-BE49-F238E27FC236}">
                <a16:creationId xmlns:a16="http://schemas.microsoft.com/office/drawing/2014/main" id="{9B3F9F3D-0901-2188-046B-67F884FDC3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84" t="88925" r="32039" b="1998"/>
          <a:stretch/>
        </p:blipFill>
        <p:spPr bwMode="auto">
          <a:xfrm>
            <a:off x="588263" y="5044440"/>
            <a:ext cx="3167037" cy="327746"/>
          </a:xfrm>
          <a:prstGeom prst="roundRect">
            <a:avLst/>
          </a:prstGeom>
          <a:ln>
            <a:noFill/>
          </a:ln>
          <a:effectLst>
            <a:outerShdw blurRad="190500" algn="tl" rotWithShape="0">
              <a:srgbClr val="000000">
                <a:alpha val="30000"/>
              </a:srgb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6D3FBCF-3057-DE8C-C616-029B4E8A0366}"/>
              </a:ext>
            </a:extLst>
          </p:cNvPr>
          <p:cNvSpPr txBox="1"/>
          <p:nvPr/>
        </p:nvSpPr>
        <p:spPr>
          <a:xfrm>
            <a:off x="5411961" y="1877872"/>
            <a:ext cx="1605648" cy="584775"/>
          </a:xfrm>
          <a:prstGeom prst="rect">
            <a:avLst/>
          </a:prstGeom>
          <a:noFill/>
        </p:spPr>
        <p:txBody>
          <a:bodyPr wrap="square" lIns="91440" tIns="45720" rIns="91440" bIns="45720" anchor="t">
            <a:spAutoFit/>
          </a:bodyPr>
          <a:lstStyle/>
          <a:p>
            <a:pPr marL="201168" marR="0" lvl="0" indent="-228600" algn="l" defTabSz="914400"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a:ln w="3175">
                  <a:noFill/>
                </a:ln>
                <a:solidFill>
                  <a:prstClr val="black"/>
                </a:solidFill>
                <a:effectLst/>
                <a:uLnTx/>
                <a:uFillTx/>
                <a:latin typeface="Segoe UI semibold(Body)"/>
                <a:ea typeface="+mn-ea"/>
                <a:cs typeface="Segoe UI"/>
              </a:rPr>
              <a:t>2. Check sources</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Segoe UI"/>
            </a:endParaRPr>
          </a:p>
        </p:txBody>
      </p:sp>
      <p:sp>
        <p:nvSpPr>
          <p:cNvPr id="8" name="TextBox 7">
            <a:extLst>
              <a:ext uri="{FF2B5EF4-FFF2-40B4-BE49-F238E27FC236}">
                <a16:creationId xmlns:a16="http://schemas.microsoft.com/office/drawing/2014/main" id="{62A14101-EC94-C484-5249-2C0371E2E2B7}"/>
              </a:ext>
            </a:extLst>
          </p:cNvPr>
          <p:cNvSpPr txBox="1"/>
          <p:nvPr/>
        </p:nvSpPr>
        <p:spPr>
          <a:xfrm>
            <a:off x="4688017" y="2724963"/>
            <a:ext cx="2813709" cy="155427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Copilot Chat </a:t>
            </a:r>
            <a:r>
              <a:rPr kumimoji="0" lang="en-US" sz="1600" b="0" i="0" u="none" strike="noStrike" kern="1200" cap="none" spc="0" normalizeH="0" baseline="0" noProof="0">
                <a:ln>
                  <a:noFill/>
                </a:ln>
                <a:solidFill>
                  <a:srgbClr val="000000"/>
                </a:solidFill>
                <a:effectLst/>
                <a:uLnTx/>
                <a:uFillTx/>
                <a:latin typeface="Segoe UI "/>
                <a:ea typeface="+mn-ea"/>
                <a:cs typeface="+mn-cs"/>
              </a:rPr>
              <a:t>is transparent about the sources of its information. See these sources listed underneath the answer.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
                <a:ea typeface="+mn-ea"/>
                <a:cs typeface="+mn-cs"/>
              </a:rPr>
              <a:t>Vet these sources and validate your answers.</a:t>
            </a:r>
          </a:p>
        </p:txBody>
      </p:sp>
      <p:sp>
        <p:nvSpPr>
          <p:cNvPr id="10" name="Rectangle: Rounded Corners 9">
            <a:extLst>
              <a:ext uri="{FF2B5EF4-FFF2-40B4-BE49-F238E27FC236}">
                <a16:creationId xmlns:a16="http://schemas.microsoft.com/office/drawing/2014/main" id="{14E461D7-8FB5-14FB-DE10-F3F703E38404}"/>
              </a:ext>
              <a:ext uri="{C183D7F6-B498-43B3-948B-1728B52AA6E4}">
                <adec:decorative xmlns:adec="http://schemas.microsoft.com/office/drawing/2017/decorative" val="1"/>
              </a:ext>
            </a:extLst>
          </p:cNvPr>
          <p:cNvSpPr/>
          <p:nvPr/>
        </p:nvSpPr>
        <p:spPr bwMode="auto">
          <a:xfrm>
            <a:off x="8208902" y="1436687"/>
            <a:ext cx="3530396" cy="4391576"/>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7" name="Picture 16" descr="Screenshot of the source attachments from a Copilot response.">
            <a:extLst>
              <a:ext uri="{FF2B5EF4-FFF2-40B4-BE49-F238E27FC236}">
                <a16:creationId xmlns:a16="http://schemas.microsoft.com/office/drawing/2014/main" id="{44E582F3-7D79-B162-7A72-77D878076C1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444999" y="5044440"/>
            <a:ext cx="3302002" cy="361954"/>
          </a:xfrm>
          <a:prstGeom prst="roundRect">
            <a:avLst/>
          </a:prstGeom>
          <a:ln>
            <a:noFill/>
          </a:ln>
          <a:effectLst>
            <a:outerShdw blurRad="190500" algn="tl" rotWithShape="0">
              <a:srgbClr val="000000">
                <a:alpha val="30000"/>
              </a:srgbClr>
            </a:outerShdw>
          </a:effectLst>
        </p:spPr>
      </p:pic>
      <p:sp>
        <p:nvSpPr>
          <p:cNvPr id="12" name="TextBox 11">
            <a:extLst>
              <a:ext uri="{FF2B5EF4-FFF2-40B4-BE49-F238E27FC236}">
                <a16:creationId xmlns:a16="http://schemas.microsoft.com/office/drawing/2014/main" id="{3EC72219-051C-C18D-ADB6-27759313AC16}"/>
              </a:ext>
            </a:extLst>
          </p:cNvPr>
          <p:cNvSpPr txBox="1"/>
          <p:nvPr/>
        </p:nvSpPr>
        <p:spPr>
          <a:xfrm>
            <a:off x="9371692" y="1877872"/>
            <a:ext cx="1765603" cy="584775"/>
          </a:xfrm>
          <a:prstGeom prst="rect">
            <a:avLst/>
          </a:prstGeom>
          <a:noFill/>
        </p:spPr>
        <p:txBody>
          <a:bodyPr wrap="square" lIns="91440" tIns="45720" rIns="91440" bIns="45720" anchor="t">
            <a:spAutoFit/>
          </a:bodyPr>
          <a:lstStyle/>
          <a:p>
            <a:pPr marL="228600" marR="0" lvl="0" indent="-228600" algn="l" defTabSz="914400"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a:ln w="3175">
                  <a:noFill/>
                </a:ln>
                <a:solidFill>
                  <a:prstClr val="black"/>
                </a:solidFill>
                <a:effectLst/>
                <a:uLnTx/>
                <a:uFillTx/>
                <a:latin typeface="Segoe UI semibold(Body)"/>
                <a:ea typeface="+mn-ea"/>
                <a:cs typeface="Segoe UI"/>
              </a:rPr>
              <a:t>3. Continue the conversation</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Segoe UI"/>
            </a:endParaRPr>
          </a:p>
        </p:txBody>
      </p:sp>
      <p:sp>
        <p:nvSpPr>
          <p:cNvPr id="11" name="TextBox 10">
            <a:extLst>
              <a:ext uri="{FF2B5EF4-FFF2-40B4-BE49-F238E27FC236}">
                <a16:creationId xmlns:a16="http://schemas.microsoft.com/office/drawing/2014/main" id="{F869742A-B12F-760E-12A9-DCA9CAFD1295}"/>
              </a:ext>
            </a:extLst>
          </p:cNvPr>
          <p:cNvSpPr txBox="1"/>
          <p:nvPr/>
        </p:nvSpPr>
        <p:spPr>
          <a:xfrm>
            <a:off x="8647748" y="2724963"/>
            <a:ext cx="2641743" cy="204671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
                <a:ea typeface="+mn-ea"/>
                <a:cs typeface="+mn-cs"/>
              </a:rPr>
              <a:t>You can ask follow-up questions as you would in a conversation. You can refine the answer too. </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
                <a:ea typeface="+mn-ea"/>
                <a:cs typeface="+mn-cs"/>
              </a:rPr>
              <a:t>For example, try “Write a shorter answer" or "Give me more detail." You can also select suggested prompts.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Graphic 5">
            <a:extLst>
              <a:ext uri="{FF2B5EF4-FFF2-40B4-BE49-F238E27FC236}">
                <a16:creationId xmlns:a16="http://schemas.microsoft.com/office/drawing/2014/main" id="{D7B53848-806C-5224-F451-6B9CC942C107}"/>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5017" y="1965637"/>
            <a:ext cx="489993" cy="377536"/>
          </a:xfrm>
          <a:prstGeom prst="rect">
            <a:avLst/>
          </a:prstGeom>
        </p:spPr>
      </p:pic>
      <p:pic>
        <p:nvPicPr>
          <p:cNvPr id="9" name="Graphic 8">
            <a:extLst>
              <a:ext uri="{FF2B5EF4-FFF2-40B4-BE49-F238E27FC236}">
                <a16:creationId xmlns:a16="http://schemas.microsoft.com/office/drawing/2014/main" id="{BAB11729-070E-4688-A0F5-E92A3EFA0EE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92870" y="1965637"/>
            <a:ext cx="489993" cy="388176"/>
          </a:xfrm>
          <a:prstGeom prst="rect">
            <a:avLst/>
          </a:prstGeom>
        </p:spPr>
      </p:pic>
      <p:pic>
        <p:nvPicPr>
          <p:cNvPr id="13" name="Graphic 12">
            <a:extLst>
              <a:ext uri="{FF2B5EF4-FFF2-40B4-BE49-F238E27FC236}">
                <a16:creationId xmlns:a16="http://schemas.microsoft.com/office/drawing/2014/main" id="{63835986-FE2F-AD3D-DB07-E9F3E524BEBA}"/>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60519" y="1965637"/>
            <a:ext cx="581025" cy="409575"/>
          </a:xfrm>
          <a:prstGeom prst="rect">
            <a:avLst/>
          </a:prstGeom>
        </p:spPr>
      </p:pic>
    </p:spTree>
    <p:extLst>
      <p:ext uri="{BB962C8B-B14F-4D97-AF65-F5344CB8AC3E}">
        <p14:creationId xmlns:p14="http://schemas.microsoft.com/office/powerpoint/2010/main" val="97978874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D0BB9-870D-1C13-3CA7-009873CF1E2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1DC0DB-21FB-F820-EABB-DFF2A83AC5C2}"/>
              </a:ext>
              <a:ext uri="{C183D7F6-B498-43B3-948B-1728B52AA6E4}">
                <adec:decorative xmlns:adec="http://schemas.microsoft.com/office/drawing/2017/decorative" val="1"/>
              </a:ext>
            </a:extLst>
          </p:cNvPr>
          <p:cNvSpPr>
            <a:spLocks/>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itle 1">
            <a:extLst>
              <a:ext uri="{FF2B5EF4-FFF2-40B4-BE49-F238E27FC236}">
                <a16:creationId xmlns:a16="http://schemas.microsoft.com/office/drawing/2014/main" id="{2A0A31A1-C69B-C6C3-CEBA-2A6D5D975C69}"/>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What is a “prompt?“</a:t>
            </a:r>
          </a:p>
        </p:txBody>
      </p:sp>
      <p:grpSp>
        <p:nvGrpSpPr>
          <p:cNvPr id="6" name="Group 5" descr="Image of Copilot Chat on web with emphasis on the prompt text box.">
            <a:extLst>
              <a:ext uri="{FF2B5EF4-FFF2-40B4-BE49-F238E27FC236}">
                <a16:creationId xmlns:a16="http://schemas.microsoft.com/office/drawing/2014/main" id="{970C0F90-750D-2EFF-A9BC-DF41364D21EF}"/>
              </a:ext>
            </a:extLst>
          </p:cNvPr>
          <p:cNvGrpSpPr/>
          <p:nvPr/>
        </p:nvGrpSpPr>
        <p:grpSpPr>
          <a:xfrm>
            <a:off x="964147" y="2116892"/>
            <a:ext cx="5193629" cy="3086093"/>
            <a:chOff x="964147" y="2116892"/>
            <a:chExt cx="5193629" cy="3086093"/>
          </a:xfrm>
        </p:grpSpPr>
        <p:grpSp>
          <p:nvGrpSpPr>
            <p:cNvPr id="12" name="Group 11">
              <a:extLst>
                <a:ext uri="{FF2B5EF4-FFF2-40B4-BE49-F238E27FC236}">
                  <a16:creationId xmlns:a16="http://schemas.microsoft.com/office/drawing/2014/main" id="{95A36230-37BA-64C0-CA20-7389BA26A68F}"/>
                </a:ext>
              </a:extLst>
            </p:cNvPr>
            <p:cNvGrpSpPr/>
            <p:nvPr/>
          </p:nvGrpSpPr>
          <p:grpSpPr>
            <a:xfrm>
              <a:off x="964147" y="2116892"/>
              <a:ext cx="5193629" cy="2918829"/>
              <a:chOff x="2780295" y="1822279"/>
              <a:chExt cx="5193629" cy="2918829"/>
            </a:xfrm>
          </p:grpSpPr>
          <p:pic>
            <p:nvPicPr>
              <p:cNvPr id="11" name="Picture 2">
                <a:extLst>
                  <a:ext uri="{FF2B5EF4-FFF2-40B4-BE49-F238E27FC236}">
                    <a16:creationId xmlns:a16="http://schemas.microsoft.com/office/drawing/2014/main" id="{B4F69AC6-E736-8C05-F3E3-A4EA344D3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8949" y="1822279"/>
                <a:ext cx="5184975" cy="2918829"/>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a:extLst>
                  <a:ext uri="{FF2B5EF4-FFF2-40B4-BE49-F238E27FC236}">
                    <a16:creationId xmlns:a16="http://schemas.microsoft.com/office/drawing/2014/main" id="{DBAFDCBF-FC25-B46C-DE98-C95D7BD94D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80295" y="1833020"/>
                <a:ext cx="5184975" cy="2908088"/>
              </a:xfrm>
              <a:prstGeom prst="rect">
                <a:avLst/>
              </a:prstGeom>
            </p:spPr>
          </p:pic>
        </p:grpSp>
        <p:pic>
          <p:nvPicPr>
            <p:cNvPr id="13" name="Picture 2">
              <a:extLst>
                <a:ext uri="{FF2B5EF4-FFF2-40B4-BE49-F238E27FC236}">
                  <a16:creationId xmlns:a16="http://schemas.microsoft.com/office/drawing/2014/main" id="{3899272D-8E1D-2654-8B5C-6C4D8E80B6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511" t="89246" r="32550" b="2906"/>
            <a:stretch/>
          </p:blipFill>
          <p:spPr bwMode="auto">
            <a:xfrm>
              <a:off x="1044620" y="4739968"/>
              <a:ext cx="5024027" cy="46301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7A8E7D18-5C27-2636-EF60-073613F01B12}"/>
              </a:ext>
            </a:extLst>
          </p:cNvPr>
          <p:cNvSpPr txBox="1"/>
          <p:nvPr/>
        </p:nvSpPr>
        <p:spPr>
          <a:xfrm>
            <a:off x="6707168" y="2288811"/>
            <a:ext cx="4596833" cy="236988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Prompts are how you have a conversation with Copilot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mn-cs"/>
              </a:rPr>
              <a:t>Use plain but clear language and provide context like you would with an assistant.</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Enter your first prompt in the text box at the bottom of your screen, like </a:t>
            </a:r>
            <a:r>
              <a:rPr kumimoji="0" lang="en-US" sz="1600" b="0" i="1"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“Draft a cold call email to a customer.”</a:t>
            </a:r>
          </a:p>
        </p:txBody>
      </p:sp>
      <p:sp>
        <p:nvSpPr>
          <p:cNvPr id="5" name="TextBox 4">
            <a:extLst>
              <a:ext uri="{FF2B5EF4-FFF2-40B4-BE49-F238E27FC236}">
                <a16:creationId xmlns:a16="http://schemas.microsoft.com/office/drawing/2014/main" id="{7BC27562-392A-24AC-D120-BE86FA29AF6A}"/>
              </a:ext>
            </a:extLst>
          </p:cNvPr>
          <p:cNvSpPr txBox="1"/>
          <p:nvPr/>
        </p:nvSpPr>
        <p:spPr>
          <a:xfrm>
            <a:off x="827670" y="5558877"/>
            <a:ext cx="3905250"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Segoe UI"/>
                <a:ea typeface="+mn-ea"/>
                <a:cs typeface="Segoe UI"/>
              </a:rPr>
              <a:t>Get started by entering your prompt in the text box</a:t>
            </a:r>
          </a:p>
        </p:txBody>
      </p:sp>
    </p:spTree>
    <p:extLst>
      <p:ext uri="{BB962C8B-B14F-4D97-AF65-F5344CB8AC3E}">
        <p14:creationId xmlns:p14="http://schemas.microsoft.com/office/powerpoint/2010/main" val="289875351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8DE9B-5D23-47D0-16D2-D7BEC556FFD5}"/>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5AD6FDE-4587-1BB4-B903-A5549F1E4B41}"/>
              </a:ext>
              <a:ext uri="{C183D7F6-B498-43B3-948B-1728B52AA6E4}">
                <adec:decorative xmlns:adec="http://schemas.microsoft.com/office/drawing/2017/decorative" val="1"/>
              </a:ext>
            </a:extLst>
          </p:cNvPr>
          <p:cNvSpPr/>
          <p:nvPr/>
        </p:nvSpPr>
        <p:spPr bwMode="auto">
          <a:xfrm>
            <a:off x="6311536" y="1495425"/>
            <a:ext cx="5423264" cy="3867150"/>
          </a:xfrm>
          <a:prstGeom prst="roundRect">
            <a:avLst>
              <a:gd name="adj" fmla="val 4127"/>
            </a:avLst>
          </a:prstGeom>
          <a:solidFill>
            <a:srgbClr val="FFFFFF">
              <a:alpha val="72941"/>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Rectangle: Rounded Corners 3">
            <a:extLst>
              <a:ext uri="{FF2B5EF4-FFF2-40B4-BE49-F238E27FC236}">
                <a16:creationId xmlns:a16="http://schemas.microsoft.com/office/drawing/2014/main" id="{76C2905D-4285-A3BE-78BB-76D461CC7327}"/>
              </a:ext>
              <a:ext uri="{C183D7F6-B498-43B3-948B-1728B52AA6E4}">
                <adec:decorative xmlns:adec="http://schemas.microsoft.com/office/drawing/2017/decorative" val="1"/>
              </a:ext>
            </a:extLst>
          </p:cNvPr>
          <p:cNvSpPr/>
          <p:nvPr/>
        </p:nvSpPr>
        <p:spPr bwMode="auto">
          <a:xfrm>
            <a:off x="588263" y="1495425"/>
            <a:ext cx="5423264" cy="3867150"/>
          </a:xfrm>
          <a:prstGeom prst="roundRect">
            <a:avLst>
              <a:gd name="adj" fmla="val 4127"/>
            </a:avLst>
          </a:prstGeom>
          <a:solidFill>
            <a:srgbClr val="FFFFFF">
              <a:alpha val="72941"/>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Title 1">
            <a:extLst>
              <a:ext uri="{FF2B5EF4-FFF2-40B4-BE49-F238E27FC236}">
                <a16:creationId xmlns:a16="http://schemas.microsoft.com/office/drawing/2014/main" id="{BE8C3D70-51A9-356B-E72F-1083928D979D}"/>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Body)"/>
                <a:ea typeface="+mn-ea"/>
                <a:cs typeface="Segoe UI" pitchFamily="34" charset="0"/>
              </a:rPr>
              <a:t>What makes an effective prompt?</a:t>
            </a:r>
          </a:p>
        </p:txBody>
      </p:sp>
      <p:sp>
        <p:nvSpPr>
          <p:cNvPr id="8" name="Rectangle: Rounded Corners 7">
            <a:extLst>
              <a:ext uri="{FF2B5EF4-FFF2-40B4-BE49-F238E27FC236}">
                <a16:creationId xmlns:a16="http://schemas.microsoft.com/office/drawing/2014/main" id="{6BA581D6-E51C-78DD-761F-838D9BDF0504}"/>
              </a:ext>
            </a:extLst>
          </p:cNvPr>
          <p:cNvSpPr/>
          <p:nvPr/>
        </p:nvSpPr>
        <p:spPr bwMode="auto">
          <a:xfrm>
            <a:off x="956201" y="1778222"/>
            <a:ext cx="4687388" cy="553998"/>
          </a:xfrm>
          <a:prstGeom prst="roundRect">
            <a:avLst/>
          </a:prstGeom>
          <a:solidFill>
            <a:schemeClr val="bg1">
              <a:lumMod val="85000"/>
            </a:scheme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UI Semibold"/>
                <a:ea typeface="+mn-ea"/>
                <a:cs typeface="Segoe UI"/>
              </a:rPr>
              <a:t>      Less Effective</a:t>
            </a:r>
          </a:p>
        </p:txBody>
      </p:sp>
      <p:sp>
        <p:nvSpPr>
          <p:cNvPr id="9" name="TextBox 8">
            <a:extLst>
              <a:ext uri="{FF2B5EF4-FFF2-40B4-BE49-F238E27FC236}">
                <a16:creationId xmlns:a16="http://schemas.microsoft.com/office/drawing/2014/main" id="{65969B91-20D6-6C32-738A-03D84D15305A}"/>
              </a:ext>
            </a:extLst>
          </p:cNvPr>
          <p:cNvSpPr txBox="1"/>
          <p:nvPr/>
        </p:nvSpPr>
        <p:spPr>
          <a:xfrm>
            <a:off x="1153015" y="2611099"/>
            <a:ext cx="4293761" cy="2616101"/>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Segoe UI Variable Display Semib" pitchFamily="2" charset="0"/>
              <a:buChar char="×"/>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a:rPr>
              <a:t>Vague</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Just a few words</a:t>
            </a: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No context on preferred output</a:t>
            </a:r>
            <a:br>
              <a:rPr kumimoji="0" lang="en-US" sz="1600" b="0" i="0" u="none" strike="noStrike" kern="1200" cap="none" spc="0" normalizeH="0" baseline="0" noProof="0">
                <a:ln>
                  <a:noFill/>
                </a:ln>
                <a:solidFill>
                  <a:srgbClr val="000000"/>
                </a:solidFill>
                <a:effectLst/>
                <a:uLnTx/>
                <a:uFillTx/>
                <a:latin typeface="Segoe UI Variable Display "/>
                <a:ea typeface="+mn-ea"/>
                <a:cs typeface="Segoe UI"/>
              </a:rPr>
            </a:b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
              <a:ea typeface="+mn-ea"/>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a:rPr>
              <a:t>Example: </a:t>
            </a:r>
            <a:r>
              <a:rPr kumimoji="0" lang="en-US" sz="1600" b="0" i="1"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Summarize news about [company name].</a:t>
            </a:r>
          </a:p>
          <a:p>
            <a:pPr marL="0" marR="0" lvl="0" indent="0" algn="l" defTabSz="914400" rtl="0" eaLnBrk="1" fontAlgn="auto" latinLnBrk="0" hangingPunct="1">
              <a:lnSpc>
                <a:spcPct val="100000"/>
              </a:lnSpc>
              <a:spcBef>
                <a:spcPts val="600"/>
              </a:spcBef>
              <a:spcAft>
                <a:spcPts val="0"/>
              </a:spcAft>
              <a:buClrTx/>
              <a:buSzTx/>
              <a:buFontTx/>
              <a:buNone/>
              <a:tabLst/>
              <a:defRPr/>
            </a:pPr>
            <a:br>
              <a:rPr kumimoji="0" lang="en-US" sz="1600" b="0" i="0" u="none" strike="noStrike" kern="1200" cap="none" spc="0" normalizeH="0" baseline="0" noProof="0">
                <a:ln>
                  <a:noFill/>
                </a:ln>
                <a:solidFill>
                  <a:srgbClr val="000000"/>
                </a:solidFill>
                <a:effectLst/>
                <a:uLnTx/>
                <a:uFillTx/>
                <a:latin typeface="Segoe UI Variable Display "/>
                <a:ea typeface="+mn-ea"/>
                <a:cs typeface="Segoe UI"/>
              </a:rPr>
            </a:b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The recap may be more vague than desired, or in a format that you were not seeking.</a:t>
            </a:r>
          </a:p>
        </p:txBody>
      </p:sp>
      <p:sp>
        <p:nvSpPr>
          <p:cNvPr id="5" name="Rectangle: Rounded Corners 4">
            <a:extLst>
              <a:ext uri="{FF2B5EF4-FFF2-40B4-BE49-F238E27FC236}">
                <a16:creationId xmlns:a16="http://schemas.microsoft.com/office/drawing/2014/main" id="{F63E163E-67FC-E496-F3EA-D41AEB9E8B7F}"/>
              </a:ext>
            </a:extLst>
          </p:cNvPr>
          <p:cNvSpPr/>
          <p:nvPr/>
        </p:nvSpPr>
        <p:spPr bwMode="auto">
          <a:xfrm>
            <a:off x="6679474" y="1778222"/>
            <a:ext cx="4687388" cy="553998"/>
          </a:xfrm>
          <a:prstGeom prst="roundRect">
            <a:avLst/>
          </a:prstGeom>
          <a:solidFill>
            <a:srgbClr val="00B050"/>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30303"/>
                </a:solidFill>
                <a:effectLst/>
                <a:uLnTx/>
                <a:uFillTx/>
                <a:latin typeface="Segoe UI Semibold"/>
                <a:ea typeface="+mn-ea"/>
                <a:cs typeface="Segoe UI"/>
              </a:rPr>
              <a:t>       More Effective</a:t>
            </a:r>
          </a:p>
        </p:txBody>
      </p:sp>
      <p:sp>
        <p:nvSpPr>
          <p:cNvPr id="6" name="TextBox 5">
            <a:extLst>
              <a:ext uri="{FF2B5EF4-FFF2-40B4-BE49-F238E27FC236}">
                <a16:creationId xmlns:a16="http://schemas.microsoft.com/office/drawing/2014/main" id="{3F6A11E0-3CAF-0C9E-0E82-8051C26AF356}"/>
              </a:ext>
            </a:extLst>
          </p:cNvPr>
          <p:cNvSpPr txBox="1"/>
          <p:nvPr/>
        </p:nvSpPr>
        <p:spPr>
          <a:xfrm>
            <a:off x="6646817" y="2573624"/>
            <a:ext cx="4752702" cy="2785378"/>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a:rPr>
              <a:t>Specific and detailed</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In full sentences, with instructions</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rPr>
              <a:t>States the tone, purpose, preferred format, etc.</a:t>
            </a:r>
          </a:p>
          <a:p>
            <a:pPr marL="0" marR="0" lvl="0" indent="0" algn="l" defTabSz="914400" rtl="0" eaLnBrk="1" fontAlgn="auto" latinLnBrk="0" hangingPunct="1">
              <a:lnSpc>
                <a:spcPct val="100000"/>
              </a:lnSpc>
              <a:spcBef>
                <a:spcPts val="600"/>
              </a:spcBef>
              <a:spcAft>
                <a:spcPts val="0"/>
              </a:spcAft>
              <a:buClrTx/>
              <a:buSzTx/>
              <a:buFontTx/>
              <a:buNone/>
              <a:tabLst/>
              <a:defRPr/>
            </a:pPr>
            <a:br>
              <a:rPr kumimoji="0" lang="en-US" sz="1600" b="0" i="0" u="none" strike="noStrike" kern="1200" cap="none" spc="0" normalizeH="0" baseline="0" noProof="0">
                <a:ln>
                  <a:noFill/>
                </a:ln>
                <a:solidFill>
                  <a:srgbClr val="000000"/>
                </a:solidFill>
                <a:effectLst/>
                <a:uLnTx/>
                <a:uFillTx/>
                <a:latin typeface="Segoe UI Variable Display "/>
                <a:ea typeface="+mn-ea"/>
                <a:cs typeface="Segoe UI"/>
              </a:rPr>
            </a:b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a:rPr>
              <a:t>Example: </a:t>
            </a:r>
            <a:r>
              <a:rPr kumimoji="0" lang="en-US" sz="1600" b="0" i="1"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I work in marketing and focus on competitor research. Give me a concise summary of recent news about [company name]. Focus on announcements about new product lines. Provide the answer in two to three paragraphs and use a business tone.</a:t>
            </a:r>
          </a:p>
        </p:txBody>
      </p:sp>
      <p:sp>
        <p:nvSpPr>
          <p:cNvPr id="7" name="TextBox 6">
            <a:extLst>
              <a:ext uri="{FF2B5EF4-FFF2-40B4-BE49-F238E27FC236}">
                <a16:creationId xmlns:a16="http://schemas.microsoft.com/office/drawing/2014/main" id="{F98D8E32-B316-2FC3-CBC8-C56B8C9B63CF}"/>
              </a:ext>
            </a:extLst>
          </p:cNvPr>
          <p:cNvSpPr txBox="1"/>
          <p:nvPr/>
        </p:nvSpPr>
        <p:spPr>
          <a:xfrm>
            <a:off x="844514" y="5710045"/>
            <a:ext cx="10502972" cy="553998"/>
          </a:xfrm>
          <a:prstGeom prst="rect">
            <a:avLst/>
          </a:prstGeom>
          <a:noFill/>
        </p:spPr>
        <p:txBody>
          <a:bodyPr wrap="square" lIns="0" tIns="0" rIns="0" bIns="0" rtlCol="0" anchor="t">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
                <a:ea typeface="+mn-ea"/>
                <a:cs typeface="Segoe UI"/>
              </a:rPr>
              <a:t>But there are no ‘wrong’ prompts because </a:t>
            </a:r>
            <a:r>
              <a:rPr kumimoji="0" lang="en-US" sz="1800" b="0" i="0" u="none" strike="noStrike" kern="1200" cap="none" spc="0" normalizeH="0" baseline="0" noProof="0">
                <a:ln>
                  <a:noFill/>
                </a:ln>
                <a:solidFill>
                  <a:srgbClr val="000000"/>
                </a:solidFill>
                <a:effectLst/>
                <a:uLnTx/>
                <a:uFillTx/>
                <a:latin typeface="Segoe UI Semibold"/>
                <a:ea typeface="+mn-ea"/>
                <a:cs typeface="Segoe UI"/>
              </a:rPr>
              <a:t>natural, conversational language is welcome</a:t>
            </a:r>
            <a:r>
              <a:rPr kumimoji="0" lang="en-US" sz="1800" b="0" i="0" u="none" strike="noStrike" kern="1200" cap="none" spc="0" normalizeH="0" baseline="0" noProof="0">
                <a:ln>
                  <a:noFill/>
                </a:ln>
                <a:solidFill>
                  <a:srgbClr val="000000"/>
                </a:solidFill>
                <a:effectLst/>
                <a:uLnTx/>
                <a:uFillTx/>
                <a:latin typeface="Segoe UI "/>
                <a:ea typeface="+mn-ea"/>
                <a:cs typeface="Segoe UI"/>
              </a:rPr>
              <a:t>.</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
                <a:ea typeface="+mn-ea"/>
                <a:cs typeface="Segoe UI"/>
              </a:rPr>
              <a:t>Experiment away!</a:t>
            </a:r>
          </a:p>
        </p:txBody>
      </p:sp>
      <p:pic>
        <p:nvPicPr>
          <p:cNvPr id="10" name="Graphic 9">
            <a:extLst>
              <a:ext uri="{FF2B5EF4-FFF2-40B4-BE49-F238E27FC236}">
                <a16:creationId xmlns:a16="http://schemas.microsoft.com/office/drawing/2014/main" id="{578870B0-FAF9-B224-EC23-5DF811FF1E4E}"/>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51808" y="1869752"/>
            <a:ext cx="347697" cy="347697"/>
          </a:xfrm>
          <a:prstGeom prst="rect">
            <a:avLst/>
          </a:prstGeom>
        </p:spPr>
      </p:pic>
      <p:pic>
        <p:nvPicPr>
          <p:cNvPr id="11" name="Graphic 10">
            <a:extLst>
              <a:ext uri="{FF2B5EF4-FFF2-40B4-BE49-F238E27FC236}">
                <a16:creationId xmlns:a16="http://schemas.microsoft.com/office/drawing/2014/main" id="{C4E2FFBE-D1F0-DD57-EC5A-087AA793BA3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66745" y="1869752"/>
            <a:ext cx="347472" cy="347472"/>
          </a:xfrm>
          <a:prstGeom prst="rect">
            <a:avLst/>
          </a:prstGeom>
        </p:spPr>
      </p:pic>
    </p:spTree>
    <p:extLst>
      <p:ext uri="{BB962C8B-B14F-4D97-AF65-F5344CB8AC3E}">
        <p14:creationId xmlns:p14="http://schemas.microsoft.com/office/powerpoint/2010/main" val="188310502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A73EC-8DE0-8C00-2E1D-DE8296D51364}"/>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952453-8EA0-12B0-9B81-F75AFB1B85E0}"/>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itle 1">
            <a:extLst>
              <a:ext uri="{FF2B5EF4-FFF2-40B4-BE49-F238E27FC236}">
                <a16:creationId xmlns:a16="http://schemas.microsoft.com/office/drawing/2014/main" id="{459E2995-53F8-E46B-B9B0-E0E59504DD52}"/>
              </a:ext>
              <a:ext uri="{C183D7F6-B498-43B3-948B-1728B52AA6E4}">
                <adec:decorative xmlns:adec="http://schemas.microsoft.com/office/drawing/2017/decorative" val="1"/>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Body)"/>
                <a:ea typeface="+mn-ea"/>
                <a:cs typeface="Segoe UI" pitchFamily="34" charset="0"/>
              </a:rPr>
              <a:t>Use Copilot Chat to visualize data</a:t>
            </a:r>
          </a:p>
        </p:txBody>
      </p:sp>
      <p:sp>
        <p:nvSpPr>
          <p:cNvPr id="12" name="TextBox 11">
            <a:extLst>
              <a:ext uri="{FF2B5EF4-FFF2-40B4-BE49-F238E27FC236}">
                <a16:creationId xmlns:a16="http://schemas.microsoft.com/office/drawing/2014/main" id="{3A4D8FF8-CAC2-2523-BF2E-4195F7E03D85}"/>
              </a:ext>
              <a:ext uri="{C183D7F6-B498-43B3-948B-1728B52AA6E4}">
                <adec:decorative xmlns:adec="http://schemas.microsoft.com/office/drawing/2017/decorative" val="1"/>
              </a:ext>
            </a:extLst>
          </p:cNvPr>
          <p:cNvSpPr txBox="1"/>
          <p:nvPr/>
        </p:nvSpPr>
        <p:spPr>
          <a:xfrm>
            <a:off x="6645349" y="2677606"/>
            <a:ext cx="4539436" cy="147732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Copilot Chat has built-in capabilities to graph and visualize data as it’s relevant to your prompt.</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For example, use the prompt: </a:t>
            </a:r>
            <a:r>
              <a:rPr kumimoji="0" lang="en-US" sz="1600" b="0" i="1"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“Graph the first 20 numbers in Fibonacci sequence”. </a:t>
            </a:r>
            <a:endParaRPr kumimoji="0" lang="en-US" sz="1600" b="0" i="1" u="none" strike="noStrike" kern="1200" cap="none" spc="0" normalizeH="0" baseline="0" noProof="0">
              <a:ln>
                <a:noFill/>
              </a:ln>
              <a:solidFill>
                <a:srgbClr val="0078D4"/>
              </a:solidFill>
              <a:effectLst/>
              <a:uLnTx/>
              <a:uFillTx/>
              <a:latin typeface="Segoe Sans Display"/>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0078D4"/>
              </a:solidFill>
              <a:effectLst/>
              <a:uLnTx/>
              <a:uFillTx/>
              <a:latin typeface="Segoe Sans Display"/>
              <a:ea typeface="+mn-ea"/>
              <a:cs typeface="+mn-cs"/>
            </a:endParaRPr>
          </a:p>
        </p:txBody>
      </p:sp>
      <p:pic>
        <p:nvPicPr>
          <p:cNvPr id="7" name="Picture 6">
            <a:extLst>
              <a:ext uri="{FF2B5EF4-FFF2-40B4-BE49-F238E27FC236}">
                <a16:creationId xmlns:a16="http://schemas.microsoft.com/office/drawing/2014/main" id="{44F6293F-7A8A-5690-8290-A91EB74F4E8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4764" y="2058422"/>
            <a:ext cx="5240912" cy="3208138"/>
          </a:xfrm>
          <a:prstGeom prst="roundRect">
            <a:avLst>
              <a:gd name="adj" fmla="val 2030"/>
            </a:avLst>
          </a:prstGeom>
          <a:solidFill>
            <a:srgbClr val="FFFFFF"/>
          </a:solidFill>
          <a:ln w="12700">
            <a:gradFill>
              <a:gsLst>
                <a:gs pos="0">
                  <a:srgbClr val="2DB4FF"/>
                </a:gs>
                <a:gs pos="100000">
                  <a:srgbClr val="D660FF"/>
                </a:gs>
              </a:gsLst>
              <a:lin ang="5400000" scaled="1"/>
            </a:gradFill>
          </a:ln>
        </p:spPr>
      </p:pic>
    </p:spTree>
    <p:extLst>
      <p:ext uri="{BB962C8B-B14F-4D97-AF65-F5344CB8AC3E}">
        <p14:creationId xmlns:p14="http://schemas.microsoft.com/office/powerpoint/2010/main" val="105015738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ABC2B-3164-0788-81D7-FE03E9D89324}"/>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B1B96E-DC68-72D0-BC21-C32D1E4A7985}"/>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Title 1">
            <a:extLst>
              <a:ext uri="{FF2B5EF4-FFF2-40B4-BE49-F238E27FC236}">
                <a16:creationId xmlns:a16="http://schemas.microsoft.com/office/drawing/2014/main" id="{5E002DD4-C7FA-AC1E-BE6D-59754BE6939F}"/>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Sans Display Semibold"/>
                <a:ea typeface="+mn-ea"/>
                <a:cs typeface="Segoe UI" pitchFamily="34" charset="0"/>
              </a:rPr>
              <a:t>Discover and share Copilot prompts</a:t>
            </a:r>
            <a:endParaRPr kumimoji="0" lang="en-US" sz="36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sp>
        <p:nvSpPr>
          <p:cNvPr id="4" name="TextBox 3">
            <a:extLst>
              <a:ext uri="{FF2B5EF4-FFF2-40B4-BE49-F238E27FC236}">
                <a16:creationId xmlns:a16="http://schemas.microsoft.com/office/drawing/2014/main" id="{7189F544-F103-E652-57FC-884254BEF9C6}"/>
              </a:ext>
            </a:extLst>
          </p:cNvPr>
          <p:cNvSpPr txBox="1"/>
          <p:nvPr/>
        </p:nvSpPr>
        <p:spPr>
          <a:xfrm>
            <a:off x="837882" y="2035508"/>
            <a:ext cx="5061723"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Copilot Prompt Gallery </a:t>
            </a:r>
            <a:r>
              <a:rPr kumimoji="0" lang="en-US" sz="1600" b="0" i="0" u="none" strike="noStrike" kern="1200" cap="none" spc="0" normalizeH="0" baseline="0" noProof="0">
                <a:ln>
                  <a:noFill/>
                </a:ln>
                <a:solidFill>
                  <a:srgbClr val="000000"/>
                </a:solidFill>
                <a:effectLst/>
                <a:uLnTx/>
                <a:uFillTx/>
                <a:latin typeface="Segoe UI"/>
                <a:ea typeface="+mn-ea"/>
                <a:cs typeface="+mn-cs"/>
              </a:rPr>
              <a:t>(formerly known as Copilot Lab) helps you find prompting inspiration so you can take greater advantage of Copilot in your daily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Explore the curated selection of Copilot prompts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Save your favorite prompts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Share your favorite prompts with colleagues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Find prompting inspiration from others</a:t>
            </a:r>
          </a:p>
        </p:txBody>
      </p:sp>
      <p:grpSp>
        <p:nvGrpSpPr>
          <p:cNvPr id="5" name="Group 4" descr="Screenshot of the Copilot Prompt Gallery">
            <a:extLst>
              <a:ext uri="{FF2B5EF4-FFF2-40B4-BE49-F238E27FC236}">
                <a16:creationId xmlns:a16="http://schemas.microsoft.com/office/drawing/2014/main" id="{C47FCF11-C2F5-3B40-D0B8-06C9994CB62C}"/>
              </a:ext>
            </a:extLst>
          </p:cNvPr>
          <p:cNvGrpSpPr/>
          <p:nvPr/>
        </p:nvGrpSpPr>
        <p:grpSpPr>
          <a:xfrm>
            <a:off x="5899605" y="2035508"/>
            <a:ext cx="5377995" cy="3536391"/>
            <a:chOff x="588263" y="2839998"/>
            <a:chExt cx="4930395" cy="3242064"/>
          </a:xfrm>
          <a:effectLst/>
        </p:grpSpPr>
        <p:pic>
          <p:nvPicPr>
            <p:cNvPr id="6" name="Picture 5">
              <a:extLst>
                <a:ext uri="{FF2B5EF4-FFF2-40B4-BE49-F238E27FC236}">
                  <a16:creationId xmlns:a16="http://schemas.microsoft.com/office/drawing/2014/main" id="{731DF35C-4A29-1787-1EA5-B57DFA4E9C73}"/>
                </a:ext>
              </a:extLst>
            </p:cNvPr>
            <p:cNvPicPr>
              <a:picLocks noChangeAspect="1"/>
            </p:cNvPicPr>
            <p:nvPr/>
          </p:nvPicPr>
          <p:blipFill>
            <a:blip r:embed="rId2"/>
            <a:stretch>
              <a:fillRect/>
            </a:stretch>
          </p:blipFill>
          <p:spPr>
            <a:xfrm>
              <a:off x="588263" y="2839998"/>
              <a:ext cx="4930395" cy="3242064"/>
            </a:xfrm>
            <a:prstGeom prst="roundRect">
              <a:avLst>
                <a:gd name="adj" fmla="val 2030"/>
              </a:avLst>
            </a:prstGeom>
            <a:solidFill>
              <a:srgbClr val="FFFFFF"/>
            </a:solidFill>
            <a:ln w="12700">
              <a:gradFill>
                <a:gsLst>
                  <a:gs pos="0">
                    <a:srgbClr val="2DB4FF"/>
                  </a:gs>
                  <a:gs pos="100000">
                    <a:srgbClr val="D660FF"/>
                  </a:gs>
                </a:gsLst>
                <a:lin ang="5400000" scaled="1"/>
              </a:gradFill>
            </a:ln>
          </p:spPr>
        </p:pic>
        <p:sp>
          <p:nvSpPr>
            <p:cNvPr id="7" name="Rectangle 6">
              <a:extLst>
                <a:ext uri="{FF2B5EF4-FFF2-40B4-BE49-F238E27FC236}">
                  <a16:creationId xmlns:a16="http://schemas.microsoft.com/office/drawing/2014/main" id="{4803F3BA-8D64-DE3A-062A-7EF4E821D35F}"/>
                </a:ext>
              </a:extLst>
            </p:cNvPr>
            <p:cNvSpPr/>
            <p:nvPr/>
          </p:nvSpPr>
          <p:spPr bwMode="auto">
            <a:xfrm>
              <a:off x="5375259" y="2850130"/>
              <a:ext cx="137118" cy="126486"/>
            </a:xfrm>
            <a:prstGeom prst="rect">
              <a:avLst/>
            </a:prstGeom>
            <a:solidFill>
              <a:srgbClr val="FAFAFA"/>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8" name="TextBox 7">
            <a:extLst>
              <a:ext uri="{FF2B5EF4-FFF2-40B4-BE49-F238E27FC236}">
                <a16:creationId xmlns:a16="http://schemas.microsoft.com/office/drawing/2014/main" id="{CEB4DF90-8126-B86A-6F95-B9353F86203E}"/>
              </a:ext>
            </a:extLst>
          </p:cNvPr>
          <p:cNvSpPr txBox="1"/>
          <p:nvPr/>
        </p:nvSpPr>
        <p:spPr>
          <a:xfrm>
            <a:off x="5995595" y="5385094"/>
            <a:ext cx="3614848" cy="373611"/>
          </a:xfrm>
          <a:prstGeom prst="roundRect">
            <a:avLst>
              <a:gd name="adj" fmla="val 50000"/>
            </a:avLst>
          </a:prstGeom>
          <a:gradFill flip="none" rotWithShape="1">
            <a:gsLst>
              <a:gs pos="3000">
                <a:srgbClr val="0078D4"/>
              </a:gs>
              <a:gs pos="85000">
                <a:srgbClr val="D660FF"/>
              </a:gs>
              <a:gs pos="73000">
                <a:srgbClr val="818EFF"/>
              </a:gs>
              <a:gs pos="97000">
                <a:srgbClr val="FEA874"/>
              </a:gs>
            </a:gsLst>
            <a:lin ang="17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Watch the video to see it in action</a:t>
            </a:r>
            <a:endParaRPr kumimoji="0" lang="en-US" sz="1400" b="0" i="0" u="none" strike="noStrike" kern="1200" cap="none" spc="0" normalizeH="0" baseline="0" noProof="0">
              <a:ln>
                <a:noFill/>
              </a:ln>
              <a:solidFill>
                <a:srgbClr val="FFFFFF"/>
              </a:solidFill>
              <a:effectLst/>
              <a:uLnTx/>
              <a:uFillTx/>
              <a:latin typeface="Segoe UI Semibold"/>
              <a:ea typeface="+mn-ea"/>
              <a:cs typeface="+mn-cs"/>
            </a:endParaRPr>
          </a:p>
        </p:txBody>
      </p:sp>
    </p:spTree>
    <p:extLst>
      <p:ext uri="{BB962C8B-B14F-4D97-AF65-F5344CB8AC3E}">
        <p14:creationId xmlns:p14="http://schemas.microsoft.com/office/powerpoint/2010/main" val="322360163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1FE3D-1715-34D2-C5D9-15A12BE2F778}"/>
            </a:ext>
          </a:extLst>
        </p:cNvPr>
        <p:cNvGrpSpPr/>
        <p:nvPr/>
      </p:nvGrpSpPr>
      <p:grpSpPr>
        <a:xfrm>
          <a:off x="0" y="0"/>
          <a:ext cx="0" cy="0"/>
          <a:chOff x="0" y="0"/>
          <a:chExt cx="0" cy="0"/>
        </a:xfrm>
      </p:grpSpPr>
      <p:sp>
        <p:nvSpPr>
          <p:cNvPr id="3" name="Rounded Rectangle 9">
            <a:extLst>
              <a:ext uri="{FF2B5EF4-FFF2-40B4-BE49-F238E27FC236}">
                <a16:creationId xmlns:a16="http://schemas.microsoft.com/office/drawing/2014/main" id="{1A1570DF-0E8B-B595-5438-3142F649A5FB}"/>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solidFill>
            <a:srgbClr val="FFFFFF">
              <a:alpha val="74118"/>
            </a:srgbClr>
          </a:soli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 name="Rounded Rectangle 10">
            <a:extLst>
              <a:ext uri="{FF2B5EF4-FFF2-40B4-BE49-F238E27FC236}">
                <a16:creationId xmlns:a16="http://schemas.microsoft.com/office/drawing/2014/main" id="{BCE973B9-5B30-9E63-97C8-41E0428361EC}"/>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solidFill>
            <a:srgbClr val="FFFFFF">
              <a:alpha val="74118"/>
            </a:srgbClr>
          </a:soli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 name="Title 1">
            <a:extLst>
              <a:ext uri="{FF2B5EF4-FFF2-40B4-BE49-F238E27FC236}">
                <a16:creationId xmlns:a16="http://schemas.microsoft.com/office/drawing/2014/main" id="{99860A69-D165-29A7-38EB-EF70DADC8F28}"/>
              </a:ext>
            </a:extLst>
          </p:cNvPr>
          <p:cNvSpPr txBox="1">
            <a:spLocks noGrp="1"/>
          </p:cNvSpPr>
          <p:nvPr>
            <p:ph type="title" idx="4294967295"/>
          </p:nvPr>
        </p:nvSpPr>
        <p:spPr>
          <a:xfrm>
            <a:off x="588261" y="585216"/>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rPr>
              <a:t>Navigating to the Copilot Prompt Gallery</a:t>
            </a:r>
          </a:p>
        </p:txBody>
      </p:sp>
      <p:sp>
        <p:nvSpPr>
          <p:cNvPr id="6" name="Text Placeholder 3">
            <a:extLst>
              <a:ext uri="{FF2B5EF4-FFF2-40B4-BE49-F238E27FC236}">
                <a16:creationId xmlns:a16="http://schemas.microsoft.com/office/drawing/2014/main" id="{BE45994E-514F-4140-9217-5E912266AEEE}"/>
              </a:ext>
            </a:extLst>
          </p:cNvPr>
          <p:cNvSpPr txBox="1">
            <a:spLocks/>
          </p:cNvSpPr>
          <p:nvPr/>
        </p:nvSpPr>
        <p:spPr>
          <a:xfrm>
            <a:off x="638329" y="1422483"/>
            <a:ext cx="5143011" cy="72019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Semibold"/>
                <a:ea typeface="+mn-ea"/>
                <a:cs typeface="Segoe UI" panose="020B0502040204020203" pitchFamily="34" charset="0"/>
              </a:rPr>
              <a:t>In-product experience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Segoe UI" panose="020B0502040204020203" pitchFamily="34" charset="0"/>
              </a:rPr>
              <a:t>Select “View prompts” next to the Copilot prompt box. Here, you’ll see suggested Copilot prompts and your saved prompts.</a:t>
            </a:r>
          </a:p>
        </p:txBody>
      </p:sp>
      <p:pic>
        <p:nvPicPr>
          <p:cNvPr id="11" name="Picture 10" descr="Screenshot of the &quot;View prompts&quot; button in Copilot Chat.">
            <a:extLst>
              <a:ext uri="{FF2B5EF4-FFF2-40B4-BE49-F238E27FC236}">
                <a16:creationId xmlns:a16="http://schemas.microsoft.com/office/drawing/2014/main" id="{E2136F43-1E2E-2721-79C7-5263C29D577A}"/>
              </a:ext>
            </a:extLst>
          </p:cNvPr>
          <p:cNvPicPr>
            <a:picLocks noChangeAspect="1"/>
          </p:cNvPicPr>
          <p:nvPr/>
        </p:nvPicPr>
        <p:blipFill>
          <a:blip r:embed="rId2">
            <a:extLst>
              <a:ext uri="{28A0092B-C50C-407E-A947-70E740481C1C}">
                <a14:useLocalDpi xmlns:a14="http://schemas.microsoft.com/office/drawing/2010/main" val="0"/>
              </a:ext>
            </a:extLst>
          </a:blip>
          <a:srcRect l="21141" t="39048" r="27620" b="6319"/>
          <a:stretch/>
        </p:blipFill>
        <p:spPr>
          <a:xfrm>
            <a:off x="755730" y="2815105"/>
            <a:ext cx="4768254" cy="3000903"/>
          </a:xfrm>
          <a:prstGeom prst="roundRect">
            <a:avLst>
              <a:gd name="adj" fmla="val 2030"/>
            </a:avLst>
          </a:prstGeom>
          <a:solidFill>
            <a:srgbClr val="FFFFFF"/>
          </a:solidFill>
          <a:ln w="12700">
            <a:gradFill>
              <a:gsLst>
                <a:gs pos="0">
                  <a:srgbClr val="2DB4FF"/>
                </a:gs>
                <a:gs pos="100000">
                  <a:srgbClr val="D660FF"/>
                </a:gs>
              </a:gsLst>
              <a:lin ang="5400000" scaled="1"/>
            </a:gradFill>
          </a:ln>
        </p:spPr>
      </p:pic>
      <p:sp>
        <p:nvSpPr>
          <p:cNvPr id="7" name="TextBox 6">
            <a:extLst>
              <a:ext uri="{FF2B5EF4-FFF2-40B4-BE49-F238E27FC236}">
                <a16:creationId xmlns:a16="http://schemas.microsoft.com/office/drawing/2014/main" id="{51B17FFC-54CF-22EB-464F-76386FD48020}"/>
              </a:ext>
            </a:extLst>
          </p:cNvPr>
          <p:cNvSpPr txBox="1"/>
          <p:nvPr/>
        </p:nvSpPr>
        <p:spPr>
          <a:xfrm>
            <a:off x="6382972" y="1410802"/>
            <a:ext cx="5170699" cy="123110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Prompt Gallery website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Go to </a:t>
            </a:r>
            <a:r>
              <a:rPr kumimoji="0" lang="en-US" sz="1600" b="0" i="0" u="none" strike="noStrike" kern="1200" cap="none" spc="0" normalizeH="0" baseline="0" noProof="0">
                <a:ln>
                  <a:noFill/>
                </a:ln>
                <a:solidFill>
                  <a:srgbClr val="1D7DDE"/>
                </a:solidFill>
                <a:effectLst/>
                <a:uLnTx/>
                <a:uFillTx/>
                <a:latin typeface="Segoe UI Semibold"/>
                <a:ea typeface="+mn-ea"/>
                <a:cs typeface="+mn-cs"/>
              </a:rPr>
              <a:t>aka.ms/Prompts </a:t>
            </a: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to access the full Prompt Gallery experience. Here, you can find relevant Copilot prompt examples using the filters, view prompts that you and your team saved, and share useful prompts.</a:t>
            </a:r>
          </a:p>
        </p:txBody>
      </p:sp>
      <p:grpSp>
        <p:nvGrpSpPr>
          <p:cNvPr id="8" name="Group 7" descr="Screenshot of the Copilot Prompt Gallery website.">
            <a:extLst>
              <a:ext uri="{FF2B5EF4-FFF2-40B4-BE49-F238E27FC236}">
                <a16:creationId xmlns:a16="http://schemas.microsoft.com/office/drawing/2014/main" id="{DF61FE15-D8BB-A3FF-F39F-8BC25F19DD46}"/>
              </a:ext>
            </a:extLst>
          </p:cNvPr>
          <p:cNvGrpSpPr/>
          <p:nvPr/>
        </p:nvGrpSpPr>
        <p:grpSpPr>
          <a:xfrm>
            <a:off x="6679932" y="2815105"/>
            <a:ext cx="4683695" cy="3079842"/>
            <a:chOff x="588263" y="2839998"/>
            <a:chExt cx="4930395" cy="3242064"/>
          </a:xfrm>
          <a:effectLst/>
        </p:grpSpPr>
        <p:pic>
          <p:nvPicPr>
            <p:cNvPr id="9" name="Picture 8">
              <a:extLst>
                <a:ext uri="{FF2B5EF4-FFF2-40B4-BE49-F238E27FC236}">
                  <a16:creationId xmlns:a16="http://schemas.microsoft.com/office/drawing/2014/main" id="{1FE2A731-1B5D-4B9B-05CC-0E193A198EBC}"/>
                </a:ext>
              </a:extLst>
            </p:cNvPr>
            <p:cNvPicPr>
              <a:picLocks noChangeAspect="1"/>
            </p:cNvPicPr>
            <p:nvPr/>
          </p:nvPicPr>
          <p:blipFill>
            <a:blip r:embed="rId3"/>
            <a:stretch>
              <a:fillRect/>
            </a:stretch>
          </p:blipFill>
          <p:spPr>
            <a:xfrm>
              <a:off x="588263" y="2839998"/>
              <a:ext cx="4930395" cy="3242064"/>
            </a:xfrm>
            <a:prstGeom prst="roundRect">
              <a:avLst>
                <a:gd name="adj" fmla="val 2030"/>
              </a:avLst>
            </a:prstGeom>
            <a:solidFill>
              <a:srgbClr val="FFFFFF"/>
            </a:solidFill>
            <a:ln w="12700">
              <a:gradFill>
                <a:gsLst>
                  <a:gs pos="0">
                    <a:srgbClr val="2DB4FF"/>
                  </a:gs>
                  <a:gs pos="100000">
                    <a:srgbClr val="D660FF"/>
                  </a:gs>
                </a:gsLst>
                <a:lin ang="5400000" scaled="1"/>
              </a:gradFill>
            </a:ln>
          </p:spPr>
        </p:pic>
        <p:sp>
          <p:nvSpPr>
            <p:cNvPr id="10" name="Rectangle 9">
              <a:extLst>
                <a:ext uri="{FF2B5EF4-FFF2-40B4-BE49-F238E27FC236}">
                  <a16:creationId xmlns:a16="http://schemas.microsoft.com/office/drawing/2014/main" id="{1EA49DB4-A899-1080-957B-7205C286D914}"/>
                </a:ext>
              </a:extLst>
            </p:cNvPr>
            <p:cNvSpPr/>
            <p:nvPr/>
          </p:nvSpPr>
          <p:spPr bwMode="auto">
            <a:xfrm>
              <a:off x="5375259" y="2850130"/>
              <a:ext cx="137118" cy="126486"/>
            </a:xfrm>
            <a:prstGeom prst="rect">
              <a:avLst/>
            </a:prstGeom>
            <a:solidFill>
              <a:srgbClr val="FAFAFA"/>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2" name="Rectangle 11">
            <a:extLst>
              <a:ext uri="{FF2B5EF4-FFF2-40B4-BE49-F238E27FC236}">
                <a16:creationId xmlns:a16="http://schemas.microsoft.com/office/drawing/2014/main" id="{106E72F8-99BC-B75F-D70D-7D5A6D9BBAA1}"/>
              </a:ext>
              <a:ext uri="{C183D7F6-B498-43B3-948B-1728B52AA6E4}">
                <adec:decorative xmlns:adec="http://schemas.microsoft.com/office/drawing/2017/decorative" val="1"/>
              </a:ext>
            </a:extLst>
          </p:cNvPr>
          <p:cNvSpPr/>
          <p:nvPr/>
        </p:nvSpPr>
        <p:spPr bwMode="auto">
          <a:xfrm>
            <a:off x="4248150" y="4972050"/>
            <a:ext cx="695325" cy="244392"/>
          </a:xfrm>
          <a:prstGeom prst="rect">
            <a:avLst/>
          </a:pr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32046066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8">
            <a:extLst>
              <a:ext uri="{FF2B5EF4-FFF2-40B4-BE49-F238E27FC236}">
                <a16:creationId xmlns:a16="http://schemas.microsoft.com/office/drawing/2014/main" id="{D1CBA4CE-22EE-2550-DC89-63E71B3907FD}"/>
              </a:ext>
              <a:ext uri="{C183D7F6-B498-43B3-948B-1728B52AA6E4}">
                <adec:decorative xmlns:adec="http://schemas.microsoft.com/office/drawing/2017/decorative" val="0"/>
              </a:ext>
            </a:extLst>
          </p:cNvPr>
          <p:cNvSpPr txBox="1">
            <a:spLocks noGrp="1"/>
          </p:cNvSpPr>
          <p:nvPr>
            <p:ph type="title" idx="4294967295"/>
          </p:nvPr>
        </p:nvSpPr>
        <p:spPr bwMode="auto">
          <a:xfrm>
            <a:off x="2016543" y="3811536"/>
            <a:ext cx="8158915" cy="6771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462" rtl="0" eaLnBrk="1" latinLnBrk="0" hangingPunct="1">
              <a:lnSpc>
                <a:spcPct val="100000"/>
              </a:lnSpc>
              <a:spcBef>
                <a:spcPct val="0"/>
              </a:spcBef>
              <a:buNone/>
              <a:defRPr lang="en-US" sz="3599"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246710" rtl="0" eaLnBrk="1" fontAlgn="base" latinLnBrk="0" hangingPunct="1">
              <a:lnSpc>
                <a:spcPct val="100000"/>
              </a:lnSpc>
              <a:spcBef>
                <a:spcPct val="0"/>
              </a:spcBef>
              <a:spcAft>
                <a:spcPct val="0"/>
              </a:spcAft>
              <a:buClrTx/>
              <a:buSzTx/>
              <a:buFontTx/>
              <a:buNone/>
              <a:tabLst/>
              <a:defRPr/>
            </a:pPr>
            <a:r>
              <a:rPr kumimoji="0" lang="en-CA" sz="4400" b="0" i="0" u="none" strike="noStrike" kern="1200" cap="none" spc="-50" normalizeH="0" baseline="0" noProof="0">
                <a:ln>
                  <a:noFill/>
                </a:ln>
                <a:gradFill>
                  <a:gsLst>
                    <a:gs pos="12844">
                      <a:srgbClr val="291817"/>
                    </a:gs>
                    <a:gs pos="38000">
                      <a:srgbClr val="291817"/>
                    </a:gs>
                  </a:gsLst>
                  <a:lin ang="13500000" scaled="1"/>
                </a:gradFill>
                <a:effectLst/>
                <a:uLnTx/>
                <a:uFillTx/>
                <a:latin typeface="Segoe Sans Display Semibold"/>
                <a:ea typeface="+mn-ea"/>
                <a:cs typeface="Segoe Sans Display Semibold"/>
              </a:rPr>
              <a:t>Microsoft 365 Copilot Chat</a:t>
            </a:r>
            <a:endParaRPr kumimoji="0" lang="en-US" sz="4000" b="0" i="0" u="none" strike="noStrike" kern="1200" cap="none" spc="-50" normalizeH="0" baseline="0" noProof="0">
              <a:ln w="3175">
                <a:noFill/>
              </a:ln>
              <a:solidFill>
                <a:srgbClr val="000000"/>
              </a:solidFill>
              <a:effectLst/>
              <a:uLnTx/>
              <a:uFillTx/>
              <a:latin typeface="Segoe UI Semibold"/>
              <a:ea typeface="+mn-ea"/>
              <a:cs typeface="Segoe UI" pitchFamily="34" charset="0"/>
            </a:endParaRPr>
          </a:p>
        </p:txBody>
      </p:sp>
      <p:sp>
        <p:nvSpPr>
          <p:cNvPr id="2" name="TextBox 1">
            <a:extLst>
              <a:ext uri="{FF2B5EF4-FFF2-40B4-BE49-F238E27FC236}">
                <a16:creationId xmlns:a16="http://schemas.microsoft.com/office/drawing/2014/main" id="{DD7DF1C1-0BA4-5CD5-5CE8-A3299FD78F94}"/>
              </a:ext>
            </a:extLst>
          </p:cNvPr>
          <p:cNvSpPr txBox="1"/>
          <p:nvPr/>
        </p:nvSpPr>
        <p:spPr>
          <a:xfrm>
            <a:off x="5250140" y="1068971"/>
            <a:ext cx="1691720" cy="389513"/>
          </a:xfrm>
          <a:prstGeom prst="roundRect">
            <a:avLst>
              <a:gd name="adj" fmla="val 50000"/>
            </a:avLst>
          </a:prstGeom>
          <a:gradFill flip="none" rotWithShape="1">
            <a:gsLst>
              <a:gs pos="0">
                <a:srgbClr val="F77181"/>
              </a:gs>
              <a:gs pos="21000">
                <a:srgbClr val="CA5BCD"/>
              </a:gs>
              <a:gs pos="100000">
                <a:srgbClr val="39B0FF"/>
              </a:gs>
            </a:gsLst>
            <a:path path="circle">
              <a:fillToRect r="100000" b="100000"/>
            </a:path>
            <a:tileRect l="-100000" t="-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spAutoFit/>
          </a:bodyPr>
          <a:lstStyle>
            <a:defPPr>
              <a:defRPr lang="en-US"/>
            </a:defPPr>
            <a:lvl1pPr marR="0" lvl="0" indent="0" algn="ctr" defTabSz="932472" fontAlgn="base">
              <a:lnSpc>
                <a:spcPct val="100000"/>
              </a:lnSpc>
              <a:spcBef>
                <a:spcPct val="0"/>
              </a:spcBef>
              <a:spcAft>
                <a:spcPct val="0"/>
              </a:spcAft>
              <a:buClrTx/>
              <a:buSzTx/>
              <a:buFontTx/>
              <a:buNone/>
              <a:tabLst/>
              <a:defRPr kumimoji="0" sz="1800" b="1" i="0" u="none" strike="noStrike" cap="none" spc="0" normalizeH="0" baseline="0">
                <a:ln>
                  <a:noFill/>
                </a:ln>
                <a:solidFill>
                  <a:srgbClr val="FFFFFF"/>
                </a:solidFill>
                <a:effectLst/>
                <a:uLnTx/>
                <a:uFillTx/>
                <a:latin typeface="Segoe Sans Display Semibold" pitchFamily="2" charset="0"/>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rPr>
              <a:t>Introducing</a:t>
            </a:r>
          </a:p>
        </p:txBody>
      </p:sp>
      <p:pic>
        <p:nvPicPr>
          <p:cNvPr id="4" name="Picture 4" descr="M365 Copilot Icon">
            <a:extLst>
              <a:ext uri="{FF2B5EF4-FFF2-40B4-BE49-F238E27FC236}">
                <a16:creationId xmlns:a16="http://schemas.microsoft.com/office/drawing/2014/main" id="{E07D4A85-413A-3DE4-2F3B-19555B1C03C0}"/>
              </a:ext>
              <a:ext uri="{C183D7F6-B498-43B3-948B-1728B52AA6E4}">
                <adec:decorative xmlns:adec="http://schemas.microsoft.com/office/drawing/2017/decorative" val="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6323" y="2351560"/>
            <a:ext cx="1199354" cy="12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623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7.24206E-7 4.79167E-6 L 7.24206E-7 0.05254 " pathEditMode="relative" rAng="0" ptsTypes="AA">
                                      <p:cBhvr>
                                        <p:cTn id="9" dur="500" spd="-100000" fill="hold"/>
                                        <p:tgtEl>
                                          <p:spTgt spid="2"/>
                                        </p:tgtEl>
                                        <p:attrNameLst>
                                          <p:attrName>ppt_x</p:attrName>
                                          <p:attrName>ppt_y</p:attrName>
                                        </p:attrNameLst>
                                      </p:cBhvr>
                                      <p:rCtr x="0" y="2623"/>
                                    </p:animMotion>
                                  </p:childTnLst>
                                </p:cTn>
                              </p:par>
                              <p:par>
                                <p:cTn id="10" presetID="10" presetClass="entr" presetSubtype="0" fill="hold" nodeType="withEffect">
                                  <p:stCondLst>
                                    <p:cond delay="2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nodeType="withEffect">
                                  <p:stCondLst>
                                    <p:cond delay="250"/>
                                  </p:stCondLst>
                                  <p:childTnLst>
                                    <p:animMotion origin="layout" path="M 0 0 L 0 0.05255 " pathEditMode="relative" rAng="0" ptsTypes="AA">
                                      <p:cBhvr>
                                        <p:cTn id="14" dur="500" spd="-100000" fill="hold"/>
                                        <p:tgtEl>
                                          <p:spTgt spid="4"/>
                                        </p:tgtEl>
                                        <p:attrNameLst>
                                          <p:attrName>ppt_x</p:attrName>
                                          <p:attrName>ppt_y</p:attrName>
                                        </p:attrNameLst>
                                      </p:cBhvr>
                                      <p:rCtr x="0" y="2616"/>
                                    </p:animMotion>
                                  </p:childTnLst>
                                </p:cTn>
                              </p:par>
                              <p:par>
                                <p:cTn id="15" presetID="10" presetClass="entr" presetSubtype="0" fill="hold" grpId="0" nodeType="withEffect">
                                  <p:stCondLst>
                                    <p:cond delay="2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grpId="1" nodeType="withEffect">
                                  <p:stCondLst>
                                    <p:cond delay="250"/>
                                  </p:stCondLst>
                                  <p:childTnLst>
                                    <p:animMotion origin="layout" path="M 0 -2.59259E-6 L 0 0.05255 " pathEditMode="relative" rAng="0" ptsTypes="AA">
                                      <p:cBhvr>
                                        <p:cTn id="19" dur="500" spd="-100000" fill="hold"/>
                                        <p:tgtEl>
                                          <p:spTgt spid="6"/>
                                        </p:tgtEl>
                                        <p:attrNameLst>
                                          <p:attrName>ppt_x</p:attrName>
                                          <p:attrName>ppt_y</p:attrName>
                                        </p:attrNameLst>
                                      </p:cBhvr>
                                      <p:rCtr x="0" y="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animBg="1"/>
      <p:bldP spid="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4E9AA-A2BD-5C60-2269-F1038C3A0293}"/>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3652F7C-4531-2D21-4A0F-24CE5D699500}"/>
              </a:ext>
              <a:ext uri="{C183D7F6-B498-43B3-948B-1728B52AA6E4}">
                <adec:decorative xmlns:adec="http://schemas.microsoft.com/office/drawing/2017/decorative" val="1"/>
              </a:ext>
            </a:extLst>
          </p:cNvPr>
          <p:cNvSpPr/>
          <p:nvPr/>
        </p:nvSpPr>
        <p:spPr bwMode="auto">
          <a:xfrm>
            <a:off x="447527" y="1438296"/>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Title 1">
            <a:extLst>
              <a:ext uri="{FF2B5EF4-FFF2-40B4-BE49-F238E27FC236}">
                <a16:creationId xmlns:a16="http://schemas.microsoft.com/office/drawing/2014/main" id="{E0A62367-AC84-A5D4-B8CA-A4A26E5C8450}"/>
              </a:ext>
            </a:extLst>
          </p:cNvPr>
          <p:cNvSpPr txBox="1">
            <a:spLocks noGrp="1"/>
          </p:cNvSpPr>
          <p:nvPr>
            <p:ph type="title" idx="4294967295"/>
          </p:nvPr>
        </p:nvSpPr>
        <p:spPr>
          <a:xfrm>
            <a:off x="588263" y="457200"/>
            <a:ext cx="11018520"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If Edge sidebar cannot “read” an open PDF or webpage, you may need to change your settings</a:t>
            </a:r>
          </a:p>
        </p:txBody>
      </p:sp>
      <p:sp>
        <p:nvSpPr>
          <p:cNvPr id="16" name="TextBox 15">
            <a:extLst>
              <a:ext uri="{FF2B5EF4-FFF2-40B4-BE49-F238E27FC236}">
                <a16:creationId xmlns:a16="http://schemas.microsoft.com/office/drawing/2014/main" id="{AB08AD8D-6C43-1BDE-499D-7D27D2E47EA1}"/>
              </a:ext>
            </a:extLst>
          </p:cNvPr>
          <p:cNvSpPr txBox="1"/>
          <p:nvPr/>
        </p:nvSpPr>
        <p:spPr>
          <a:xfrm>
            <a:off x="533012" y="1648533"/>
            <a:ext cx="11040127" cy="338554"/>
          </a:xfrm>
          <a:prstGeom prst="rect">
            <a:avLst/>
          </a:prstGeom>
          <a:noFill/>
        </p:spPr>
        <p:txBody>
          <a:bodyPr wrap="square" lIns="91440" tIns="45720" rIns="91440" bIns="4572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UI "/>
                <a:ea typeface="+mn-ea"/>
                <a:cs typeface="+mn-cs"/>
              </a:rPr>
              <a:t>Follow these steps to enable Copilot Chat to “read” the open PDF or webpage </a:t>
            </a:r>
          </a:p>
        </p:txBody>
      </p:sp>
      <p:sp>
        <p:nvSpPr>
          <p:cNvPr id="3" name="Oval 2">
            <a:extLst>
              <a:ext uri="{FF2B5EF4-FFF2-40B4-BE49-F238E27FC236}">
                <a16:creationId xmlns:a16="http://schemas.microsoft.com/office/drawing/2014/main" id="{1B30E5C5-A4AF-D538-DD3B-9EF1D62D9267}"/>
              </a:ext>
              <a:ext uri="{C183D7F6-B498-43B3-948B-1728B52AA6E4}">
                <adec:decorative xmlns:adec="http://schemas.microsoft.com/office/drawing/2017/decorative" val="1"/>
              </a:ext>
            </a:extLst>
          </p:cNvPr>
          <p:cNvSpPr>
            <a:spLocks noChangeAspect="1"/>
          </p:cNvSpPr>
          <p:nvPr/>
        </p:nvSpPr>
        <p:spPr>
          <a:xfrm>
            <a:off x="886776" y="2359143"/>
            <a:ext cx="235652" cy="235528"/>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4" name="TextBox 3">
            <a:extLst>
              <a:ext uri="{FF2B5EF4-FFF2-40B4-BE49-F238E27FC236}">
                <a16:creationId xmlns:a16="http://schemas.microsoft.com/office/drawing/2014/main" id="{4279B1C3-ABF1-4BCC-C988-77F9724270FD}"/>
              </a:ext>
            </a:extLst>
          </p:cNvPr>
          <p:cNvSpPr txBox="1"/>
          <p:nvPr/>
        </p:nvSpPr>
        <p:spPr>
          <a:xfrm>
            <a:off x="1221118" y="2403790"/>
            <a:ext cx="4388286"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Segoe UI"/>
              </a:rPr>
              <a:t>First, select the gear icon at the bottom right of the Edge sidebar</a:t>
            </a:r>
          </a:p>
        </p:txBody>
      </p:sp>
      <p:pic>
        <p:nvPicPr>
          <p:cNvPr id="18" name="Picture 17">
            <a:extLst>
              <a:ext uri="{FF2B5EF4-FFF2-40B4-BE49-F238E27FC236}">
                <a16:creationId xmlns:a16="http://schemas.microsoft.com/office/drawing/2014/main" id="{C0FD2CA9-F7BE-EE74-10A7-64296E5DDE98}"/>
              </a:ext>
              <a:ext uri="{C183D7F6-B498-43B3-948B-1728B52AA6E4}">
                <adec:decorative xmlns:adec="http://schemas.microsoft.com/office/drawing/2017/decorative" val="1"/>
              </a:ext>
            </a:extLst>
          </p:cNvPr>
          <p:cNvPicPr>
            <a:picLocks noChangeAspect="1"/>
          </p:cNvPicPr>
          <p:nvPr/>
        </p:nvPicPr>
        <p:blipFill rotWithShape="1">
          <a:blip r:embed="rId2"/>
          <a:srcRect t="1074"/>
          <a:stretch/>
        </p:blipFill>
        <p:spPr>
          <a:xfrm>
            <a:off x="1228085" y="2714497"/>
            <a:ext cx="3930952" cy="1255349"/>
          </a:xfrm>
          <a:prstGeom prst="rect">
            <a:avLst/>
          </a:prstGeom>
          <a:ln>
            <a:noFill/>
          </a:ln>
          <a:effectLst>
            <a:outerShdw blurRad="190500" algn="tl" rotWithShape="0">
              <a:srgbClr val="000000">
                <a:alpha val="70000"/>
              </a:srgbClr>
            </a:outerShdw>
          </a:effectLst>
        </p:spPr>
      </p:pic>
      <p:sp>
        <p:nvSpPr>
          <p:cNvPr id="6" name="Oval 5">
            <a:extLst>
              <a:ext uri="{FF2B5EF4-FFF2-40B4-BE49-F238E27FC236}">
                <a16:creationId xmlns:a16="http://schemas.microsoft.com/office/drawing/2014/main" id="{8D860330-5974-D74C-CD35-9DC29672CE9C}"/>
              </a:ext>
              <a:ext uri="{C183D7F6-B498-43B3-948B-1728B52AA6E4}">
                <adec:decorative xmlns:adec="http://schemas.microsoft.com/office/drawing/2017/decorative" val="1"/>
              </a:ext>
            </a:extLst>
          </p:cNvPr>
          <p:cNvSpPr>
            <a:spLocks noChangeAspect="1"/>
          </p:cNvSpPr>
          <p:nvPr/>
        </p:nvSpPr>
        <p:spPr>
          <a:xfrm>
            <a:off x="886776" y="4289753"/>
            <a:ext cx="235528" cy="235404"/>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2</a:t>
            </a:r>
          </a:p>
        </p:txBody>
      </p:sp>
      <p:sp>
        <p:nvSpPr>
          <p:cNvPr id="19" name="Rectangle: Rounded Corners 18" descr="Screenshot showing the gear icon in the Edge sidebar">
            <a:extLst>
              <a:ext uri="{FF2B5EF4-FFF2-40B4-BE49-F238E27FC236}">
                <a16:creationId xmlns:a16="http://schemas.microsoft.com/office/drawing/2014/main" id="{E6F27B61-9046-4395-EBD6-AB99C00F5C57}"/>
              </a:ext>
            </a:extLst>
          </p:cNvPr>
          <p:cNvSpPr/>
          <p:nvPr/>
        </p:nvSpPr>
        <p:spPr bwMode="auto">
          <a:xfrm>
            <a:off x="1221117" y="2714496"/>
            <a:ext cx="3937920" cy="1248890"/>
          </a:xfrm>
          <a:prstGeom prst="roundRect">
            <a:avLst>
              <a:gd name="adj" fmla="val 1745"/>
            </a:avLst>
          </a:prstGeom>
          <a:solidFill>
            <a:schemeClr val="tx1">
              <a:alpha val="13000"/>
            </a:schemeClr>
          </a:solidFill>
          <a:ln>
            <a:noFill/>
            <a:headEnd type="none" w="med" len="med"/>
            <a:tailEnd type="none" w="med" len="med"/>
          </a:ln>
          <a:effectLst>
            <a:outerShdw blurRad="214029" dist="43797"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mn-ea"/>
              <a:cs typeface="Segoe UI" pitchFamily="34" charset="0"/>
            </a:endParaRPr>
          </a:p>
        </p:txBody>
      </p:sp>
      <p:sp>
        <p:nvSpPr>
          <p:cNvPr id="7" name="TextBox 6">
            <a:extLst>
              <a:ext uri="{FF2B5EF4-FFF2-40B4-BE49-F238E27FC236}">
                <a16:creationId xmlns:a16="http://schemas.microsoft.com/office/drawing/2014/main" id="{7545E3D0-E1B8-A091-74B8-89FBD1F5B1AB}"/>
              </a:ext>
            </a:extLst>
          </p:cNvPr>
          <p:cNvSpPr txBox="1"/>
          <p:nvPr/>
        </p:nvSpPr>
        <p:spPr>
          <a:xfrm>
            <a:off x="1221117" y="4311731"/>
            <a:ext cx="3302246"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Segoe UI"/>
              </a:rPr>
              <a:t>Select “Copilot” within the list of apps</a:t>
            </a:r>
          </a:p>
        </p:txBody>
      </p:sp>
      <p:sp>
        <p:nvSpPr>
          <p:cNvPr id="9" name="Oval 8">
            <a:extLst>
              <a:ext uri="{FF2B5EF4-FFF2-40B4-BE49-F238E27FC236}">
                <a16:creationId xmlns:a16="http://schemas.microsoft.com/office/drawing/2014/main" id="{93BB02E6-13F2-7C5A-B788-865655D9DF49}"/>
              </a:ext>
              <a:ext uri="{C183D7F6-B498-43B3-948B-1728B52AA6E4}">
                <adec:decorative xmlns:adec="http://schemas.microsoft.com/office/drawing/2017/decorative" val="1"/>
              </a:ext>
            </a:extLst>
          </p:cNvPr>
          <p:cNvSpPr>
            <a:spLocks noChangeAspect="1"/>
          </p:cNvSpPr>
          <p:nvPr/>
        </p:nvSpPr>
        <p:spPr>
          <a:xfrm>
            <a:off x="5817549" y="2359267"/>
            <a:ext cx="235528" cy="235404"/>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3</a:t>
            </a:r>
          </a:p>
        </p:txBody>
      </p:sp>
      <p:pic>
        <p:nvPicPr>
          <p:cNvPr id="12" name="Picture 11">
            <a:extLst>
              <a:ext uri="{FF2B5EF4-FFF2-40B4-BE49-F238E27FC236}">
                <a16:creationId xmlns:a16="http://schemas.microsoft.com/office/drawing/2014/main" id="{7BA1CFCD-89C7-15D9-3482-8EE6670493D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70069" y="2726211"/>
            <a:ext cx="4848233" cy="2943000"/>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8F07922B-F8F4-C24F-A181-C849CA70EA8D}"/>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221119" y="4627863"/>
            <a:ext cx="3883095" cy="1423738"/>
          </a:xfrm>
          <a:prstGeom prst="rect">
            <a:avLst/>
          </a:prstGeom>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C66A83BD-B710-CF0F-7259-D607F7E92A73}"/>
              </a:ext>
              <a:ext uri="{C183D7F6-B498-43B3-948B-1728B52AA6E4}">
                <adec:decorative xmlns:adec="http://schemas.microsoft.com/office/drawing/2017/decorative" val="1"/>
              </a:ext>
            </a:extLst>
          </p:cNvPr>
          <p:cNvPicPr>
            <a:picLocks noChangeAspect="1"/>
          </p:cNvPicPr>
          <p:nvPr/>
        </p:nvPicPr>
        <p:blipFill rotWithShape="1">
          <a:blip r:embed="rId5"/>
          <a:srcRect l="93508" t="84810"/>
          <a:stretch/>
        </p:blipFill>
        <p:spPr>
          <a:xfrm>
            <a:off x="4804699" y="3579920"/>
            <a:ext cx="328090" cy="359676"/>
          </a:xfrm>
          <a:prstGeom prst="rect">
            <a:avLst/>
          </a:prstGeom>
          <a:ln>
            <a:noFill/>
          </a:ln>
          <a:effectLst>
            <a:outerShdw blurRad="190500" algn="tl" rotWithShape="0">
              <a:srgbClr val="000000">
                <a:alpha val="70000"/>
              </a:srgbClr>
            </a:outerShdw>
          </a:effectLst>
        </p:spPr>
      </p:pic>
      <p:grpSp>
        <p:nvGrpSpPr>
          <p:cNvPr id="22" name="Group 21" descr="Screenshot showing the Copilot icon in the settings page in Edge.">
            <a:extLst>
              <a:ext uri="{FF2B5EF4-FFF2-40B4-BE49-F238E27FC236}">
                <a16:creationId xmlns:a16="http://schemas.microsoft.com/office/drawing/2014/main" id="{8200EA94-4072-46B7-1F0B-EE7FA42469D1}"/>
              </a:ext>
            </a:extLst>
          </p:cNvPr>
          <p:cNvGrpSpPr/>
          <p:nvPr/>
        </p:nvGrpSpPr>
        <p:grpSpPr>
          <a:xfrm>
            <a:off x="1223169" y="4625779"/>
            <a:ext cx="3883096" cy="1430282"/>
            <a:chOff x="1223169" y="4625779"/>
            <a:chExt cx="3883096" cy="1430282"/>
          </a:xfrm>
        </p:grpSpPr>
        <p:sp>
          <p:nvSpPr>
            <p:cNvPr id="15" name="Rectangle: Rounded Corners 14">
              <a:extLst>
                <a:ext uri="{FF2B5EF4-FFF2-40B4-BE49-F238E27FC236}">
                  <a16:creationId xmlns:a16="http://schemas.microsoft.com/office/drawing/2014/main" id="{FA595EFE-F223-616A-DBEE-856627A75CAC}"/>
                </a:ext>
              </a:extLst>
            </p:cNvPr>
            <p:cNvSpPr/>
            <p:nvPr/>
          </p:nvSpPr>
          <p:spPr bwMode="auto">
            <a:xfrm>
              <a:off x="1223169" y="4625779"/>
              <a:ext cx="3883096" cy="1430282"/>
            </a:xfrm>
            <a:prstGeom prst="roundRect">
              <a:avLst>
                <a:gd name="adj" fmla="val 1745"/>
              </a:avLst>
            </a:prstGeom>
            <a:solidFill>
              <a:schemeClr val="tx1">
                <a:alpha val="13000"/>
              </a:schemeClr>
            </a:solidFill>
            <a:ln>
              <a:noFill/>
              <a:headEnd type="none" w="med" len="med"/>
              <a:tailEnd type="none" w="med" len="med"/>
            </a:ln>
            <a:effectLst>
              <a:outerShdw blurRad="214029" dist="43797"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mn-ea"/>
                <a:cs typeface="Segoe UI" pitchFamily="34" charset="0"/>
              </a:endParaRPr>
            </a:p>
          </p:txBody>
        </p:sp>
        <p:pic>
          <p:nvPicPr>
            <p:cNvPr id="21" name="Picture 20">
              <a:extLst>
                <a:ext uri="{FF2B5EF4-FFF2-40B4-BE49-F238E27FC236}">
                  <a16:creationId xmlns:a16="http://schemas.microsoft.com/office/drawing/2014/main" id="{82B28CF8-9D68-7633-16A4-E3FFEAC73A97}"/>
                </a:ext>
              </a:extLst>
            </p:cNvPr>
            <p:cNvPicPr>
              <a:picLocks noChangeAspect="1"/>
            </p:cNvPicPr>
            <p:nvPr/>
          </p:nvPicPr>
          <p:blipFill>
            <a:blip r:embed="rId6"/>
            <a:stretch>
              <a:fillRect/>
            </a:stretch>
          </p:blipFill>
          <p:spPr>
            <a:xfrm>
              <a:off x="2309225" y="5496931"/>
              <a:ext cx="2626629" cy="245826"/>
            </a:xfrm>
            <a:prstGeom prst="rect">
              <a:avLst/>
            </a:prstGeom>
            <a:ln>
              <a:noFill/>
            </a:ln>
            <a:effectLst>
              <a:outerShdw blurRad="190500" algn="tl" rotWithShape="0">
                <a:srgbClr val="000000">
                  <a:alpha val="70000"/>
                </a:srgbClr>
              </a:outerShdw>
            </a:effectLst>
          </p:spPr>
        </p:pic>
      </p:grpSp>
      <p:sp>
        <p:nvSpPr>
          <p:cNvPr id="10" name="TextBox 9">
            <a:extLst>
              <a:ext uri="{FF2B5EF4-FFF2-40B4-BE49-F238E27FC236}">
                <a16:creationId xmlns:a16="http://schemas.microsoft.com/office/drawing/2014/main" id="{18422FF1-8192-9F27-7D7E-FB5E64E66304}"/>
              </a:ext>
            </a:extLst>
          </p:cNvPr>
          <p:cNvSpPr txBox="1"/>
          <p:nvPr/>
        </p:nvSpPr>
        <p:spPr>
          <a:xfrm>
            <a:off x="6170070" y="2384633"/>
            <a:ext cx="5135156"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Segoe UI"/>
              </a:rPr>
              <a:t>Enable the “Allow access to any webpage or PDF” setting switch (see below)</a:t>
            </a:r>
          </a:p>
        </p:txBody>
      </p:sp>
      <p:grpSp>
        <p:nvGrpSpPr>
          <p:cNvPr id="23" name="Group 22" descr="Screenshot showing the toggle to allow access to any webpage or PDF in the Edge settings.">
            <a:extLst>
              <a:ext uri="{FF2B5EF4-FFF2-40B4-BE49-F238E27FC236}">
                <a16:creationId xmlns:a16="http://schemas.microsoft.com/office/drawing/2014/main" id="{2E77436A-6ECE-8EBB-9F7F-1B5940D4B2DF}"/>
              </a:ext>
            </a:extLst>
          </p:cNvPr>
          <p:cNvGrpSpPr/>
          <p:nvPr/>
        </p:nvGrpSpPr>
        <p:grpSpPr>
          <a:xfrm>
            <a:off x="6170069" y="2726212"/>
            <a:ext cx="5148566" cy="2942999"/>
            <a:chOff x="6170069" y="2726212"/>
            <a:chExt cx="5148566" cy="2942999"/>
          </a:xfrm>
        </p:grpSpPr>
        <p:sp>
          <p:nvSpPr>
            <p:cNvPr id="13" name="Rectangle: Rounded Corners 12">
              <a:extLst>
                <a:ext uri="{FF2B5EF4-FFF2-40B4-BE49-F238E27FC236}">
                  <a16:creationId xmlns:a16="http://schemas.microsoft.com/office/drawing/2014/main" id="{5AF1CC12-AFA9-1095-C0CB-CACF14E75AEE}"/>
                </a:ext>
              </a:extLst>
            </p:cNvPr>
            <p:cNvSpPr/>
            <p:nvPr/>
          </p:nvSpPr>
          <p:spPr bwMode="auto">
            <a:xfrm>
              <a:off x="6170069" y="2726212"/>
              <a:ext cx="4848233" cy="2942999"/>
            </a:xfrm>
            <a:prstGeom prst="roundRect">
              <a:avLst>
                <a:gd name="adj" fmla="val 1745"/>
              </a:avLst>
            </a:prstGeom>
            <a:solidFill>
              <a:schemeClr val="tx1">
                <a:alpha val="13000"/>
              </a:schemeClr>
            </a:solidFill>
            <a:ln>
              <a:noFill/>
              <a:headEnd type="none" w="med" len="med"/>
              <a:tailEnd type="none" w="med" len="med"/>
            </a:ln>
            <a:effectLst>
              <a:outerShdw blurRad="214029" dist="43797"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mn-ea"/>
                <a:cs typeface="Segoe UI" pitchFamily="34" charset="0"/>
              </a:endParaRPr>
            </a:p>
          </p:txBody>
        </p:sp>
        <p:pic>
          <p:nvPicPr>
            <p:cNvPr id="14" name="Picture 13">
              <a:extLst>
                <a:ext uri="{FF2B5EF4-FFF2-40B4-BE49-F238E27FC236}">
                  <a16:creationId xmlns:a16="http://schemas.microsoft.com/office/drawing/2014/main" id="{D023BB13-C853-9A1B-C42B-25F6354646DA}"/>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452755" y="4577111"/>
              <a:ext cx="4865880" cy="383019"/>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109649923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30704-A8C9-FF9C-3CF0-279EBF5C7802}"/>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47085FA-FCE6-37E1-8D91-841F7E81BC21}"/>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Title 1" descr="Title">
            <a:extLst>
              <a:ext uri="{FF2B5EF4-FFF2-40B4-BE49-F238E27FC236}">
                <a16:creationId xmlns:a16="http://schemas.microsoft.com/office/drawing/2014/main" id="{1BB5AA7A-A92D-01C8-1C61-D459F8E7E9A6}"/>
              </a:ext>
            </a:extLst>
          </p:cNvPr>
          <p:cNvSpPr txBox="1">
            <a:spLocks noGrp="1"/>
          </p:cNvSpPr>
          <p:nvPr>
            <p:ph type="title" idx="4294967295"/>
          </p:nvPr>
        </p:nvSpPr>
        <p:spPr>
          <a:xfrm>
            <a:off x="584303" y="533706"/>
            <a:ext cx="1101852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Did you know you could do more with Microsoft 365 Copilot?</a:t>
            </a:r>
          </a:p>
        </p:txBody>
      </p:sp>
      <p:sp>
        <p:nvSpPr>
          <p:cNvPr id="6" name="TextBox 5" descr="Description">
            <a:extLst>
              <a:ext uri="{FF2B5EF4-FFF2-40B4-BE49-F238E27FC236}">
                <a16:creationId xmlns:a16="http://schemas.microsoft.com/office/drawing/2014/main" id="{1A32C48D-A85D-B96F-9813-70270B0426A9}"/>
              </a:ext>
            </a:extLst>
          </p:cNvPr>
          <p:cNvSpPr txBox="1"/>
          <p:nvPr/>
        </p:nvSpPr>
        <p:spPr>
          <a:xfrm>
            <a:off x="770456" y="1938942"/>
            <a:ext cx="5250966" cy="369331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Semibold"/>
                <a:ea typeface="+mn-ea"/>
                <a:cs typeface="+mn-cs"/>
              </a:rPr>
              <a:t>Microsoft 365 Copilot is more than just Copilot Chat</a:t>
            </a:r>
            <a:r>
              <a:rPr kumimoji="0" lang="en-US" sz="1600" b="0" i="0" u="none" strike="noStrike" kern="1200" cap="none" spc="0" normalizeH="0" baseline="0" noProof="0">
                <a:ln>
                  <a:noFill/>
                </a:ln>
                <a:solidFill>
                  <a:srgbClr val="091F2C"/>
                </a:solidFill>
                <a:effectLst/>
                <a:uLnTx/>
                <a:uFillTx/>
                <a:latin typeface="Segoe Sans Display"/>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With a full Microsoft 365 Copilot license, you’ll have access to additional Copilot capabilities in the Microsoft 365 apps you use regularly, like: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Recapping a meeting in Teams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Revising an email in Outlook</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Revising a document in Word</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Creating a PowerPoint presentation from an outline</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Formatting Excel spreadsheets</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If you’d like to learn more about how you can get access to the full Microsoft 365 Copilot experience, </a:t>
            </a:r>
            <a:r>
              <a:rPr kumimoji="0" lang="en-US" sz="1600" b="0" i="0" u="none" strike="noStrike" kern="1200" cap="none" spc="0" normalizeH="0" baseline="0" noProof="0">
                <a:ln>
                  <a:noFill/>
                </a:ln>
                <a:solidFill>
                  <a:srgbClr val="091F2C"/>
                </a:solidFill>
                <a:effectLst/>
                <a:highlight>
                  <a:srgbClr val="FFFF00"/>
                </a:highlight>
                <a:uLnTx/>
                <a:uFillTx/>
                <a:latin typeface="Segoe Sans Display"/>
                <a:ea typeface="+mn-ea"/>
                <a:cs typeface="+mn-cs"/>
              </a:rPr>
              <a:t>reach out to your IT admin.</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600" b="0" i="0" u="none" strike="noStrike" kern="1200" cap="none" spc="0" normalizeH="0" baseline="0" noProof="0" err="1">
              <a:ln>
                <a:noFill/>
              </a:ln>
              <a:solidFill>
                <a:srgbClr val="091F2C"/>
              </a:solidFill>
              <a:effectLst/>
              <a:uLnTx/>
              <a:uFillTx/>
              <a:latin typeface="Segoe Sans Display"/>
              <a:ea typeface="+mn-ea"/>
              <a:cs typeface="+mn-cs"/>
            </a:endParaRPr>
          </a:p>
        </p:txBody>
      </p:sp>
      <p:pic>
        <p:nvPicPr>
          <p:cNvPr id="5" name="Picture 4" descr="GIF of the Copilot meeting recap capability in a Teams meeting">
            <a:extLst>
              <a:ext uri="{FF2B5EF4-FFF2-40B4-BE49-F238E27FC236}">
                <a16:creationId xmlns:a16="http://schemas.microsoft.com/office/drawing/2014/main" id="{24A76649-F926-0C47-2B75-379C3476D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82" y="2217907"/>
            <a:ext cx="4894094" cy="2752928"/>
          </a:xfrm>
          <a:prstGeom prst="rect">
            <a:avLst/>
          </a:prstGeom>
        </p:spPr>
      </p:pic>
    </p:spTree>
    <p:extLst>
      <p:ext uri="{BB962C8B-B14F-4D97-AF65-F5344CB8AC3E}">
        <p14:creationId xmlns:p14="http://schemas.microsoft.com/office/powerpoint/2010/main" val="243437905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16B9F-6772-832F-05E4-91E24C00B899}"/>
            </a:ext>
          </a:extLst>
        </p:cNvPr>
        <p:cNvGrpSpPr/>
        <p:nvPr/>
      </p:nvGrpSpPr>
      <p:grpSpPr>
        <a:xfrm>
          <a:off x="0" y="0"/>
          <a:ext cx="0" cy="0"/>
          <a:chOff x="0" y="0"/>
          <a:chExt cx="0" cy="0"/>
        </a:xfrm>
      </p:grpSpPr>
      <p:sp>
        <p:nvSpPr>
          <p:cNvPr id="16" name="Rectangle: Rounded Corners 34">
            <a:extLst>
              <a:ext uri="{FF2B5EF4-FFF2-40B4-BE49-F238E27FC236}">
                <a16:creationId xmlns:a16="http://schemas.microsoft.com/office/drawing/2014/main" id="{01DAA39A-0086-7462-4F8E-908359C3BDD1}"/>
              </a:ext>
              <a:ext uri="{C183D7F6-B498-43B3-948B-1728B52AA6E4}">
                <adec:decorative xmlns:adec="http://schemas.microsoft.com/office/drawing/2017/decorative" val="1"/>
              </a:ext>
            </a:extLst>
          </p:cNvPr>
          <p:cNvSpPr/>
          <p:nvPr/>
        </p:nvSpPr>
        <p:spPr bwMode="auto">
          <a:xfrm>
            <a:off x="832529" y="2888825"/>
            <a:ext cx="10526942" cy="3415698"/>
          </a:xfrm>
          <a:prstGeom prst="roundRect">
            <a:avLst>
              <a:gd name="adj" fmla="val 5099"/>
            </a:avLst>
          </a:prstGeom>
          <a:noFill/>
          <a:ln w="19050">
            <a:gradFill flip="none" rotWithShape="1">
              <a:gsLst>
                <a:gs pos="0">
                  <a:srgbClr val="0078D4"/>
                </a:gs>
                <a:gs pos="100000">
                  <a:srgbClr val="C73ECC"/>
                </a:gs>
              </a:gsLst>
              <a:lin ang="0" scaled="1"/>
              <a:tileRect/>
            </a:gradFill>
            <a:headEnd type="none" w="med" len="med"/>
            <a:tailEnd type="none" w="med" len="med"/>
          </a:ln>
          <a:effectLst>
            <a:outerShdw blurRad="2540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pic>
        <p:nvPicPr>
          <p:cNvPr id="8" name="Picture 4">
            <a:extLst>
              <a:ext uri="{FF2B5EF4-FFF2-40B4-BE49-F238E27FC236}">
                <a16:creationId xmlns:a16="http://schemas.microsoft.com/office/drawing/2014/main" id="{65B98141-CBA0-EF58-16C8-3DE13A673B4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8887" y="586989"/>
            <a:ext cx="704088" cy="7130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8">
            <a:extLst>
              <a:ext uri="{FF2B5EF4-FFF2-40B4-BE49-F238E27FC236}">
                <a16:creationId xmlns:a16="http://schemas.microsoft.com/office/drawing/2014/main" id="{A24A29FA-6974-E00E-0D71-B585958363B1}"/>
              </a:ext>
              <a:ext uri="{C183D7F6-B498-43B3-948B-1728B52AA6E4}">
                <adec:decorative xmlns:adec="http://schemas.microsoft.com/office/drawing/2017/decorative" val="0"/>
              </a:ext>
            </a:extLst>
          </p:cNvPr>
          <p:cNvSpPr txBox="1">
            <a:spLocks noGrp="1"/>
          </p:cNvSpPr>
          <p:nvPr>
            <p:ph type="title" idx="4294967295"/>
          </p:nvPr>
        </p:nvSpPr>
        <p:spPr bwMode="auto">
          <a:xfrm>
            <a:off x="2032319" y="1424818"/>
            <a:ext cx="8158915"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462" rtl="0" eaLnBrk="1" latinLnBrk="0" hangingPunct="1">
              <a:lnSpc>
                <a:spcPct val="100000"/>
              </a:lnSpc>
              <a:spcBef>
                <a:spcPct val="0"/>
              </a:spcBef>
              <a:buNone/>
              <a:defRPr lang="en-US" sz="3599"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246710" rtl="0" eaLnBrk="1" fontAlgn="base" latinLnBrk="0" hangingPunct="1">
              <a:lnSpc>
                <a:spcPct val="100000"/>
              </a:lnSpc>
              <a:spcBef>
                <a:spcPct val="0"/>
              </a:spcBef>
              <a:spcAft>
                <a:spcPct val="0"/>
              </a:spcAft>
              <a:buClrTx/>
              <a:buSzTx/>
              <a:buFontTx/>
              <a:buNone/>
              <a:tabLst/>
              <a:defRPr/>
            </a:pPr>
            <a:r>
              <a:rPr kumimoji="0" lang="en-CA" sz="3600" b="0" i="0" u="none" strike="noStrike" kern="1200" cap="none" spc="-50" normalizeH="0" baseline="0" noProof="0" dirty="0">
                <a:ln>
                  <a:noFill/>
                </a:ln>
                <a:gradFill>
                  <a:gsLst>
                    <a:gs pos="12844">
                      <a:srgbClr val="291817"/>
                    </a:gs>
                    <a:gs pos="38000">
                      <a:srgbClr val="291817"/>
                    </a:gs>
                  </a:gsLst>
                  <a:lin ang="13500000" scaled="1"/>
                </a:gradFill>
                <a:effectLst/>
                <a:uLnTx/>
                <a:uFillTx/>
                <a:latin typeface="Segoe Sans Display Semibold"/>
                <a:ea typeface="+mn-ea"/>
                <a:cs typeface="Segoe Sans Display Semibold"/>
              </a:rPr>
              <a:t>Microsoft 365 Copilot Chat GCC </a:t>
            </a:r>
            <a:endParaRPr kumimoji="0" lang="en-US" sz="3599" b="0" i="0" u="none" strike="noStrike" kern="1200" cap="none" spc="-50" normalizeH="0" baseline="0" noProof="0" dirty="0">
              <a:ln w="3175">
                <a:noFill/>
              </a:ln>
              <a:solidFill>
                <a:srgbClr val="000000"/>
              </a:solidFill>
              <a:effectLst/>
              <a:uLnTx/>
              <a:uFillTx/>
              <a:latin typeface="Segoe UI Semibold"/>
              <a:ea typeface="+mn-ea"/>
              <a:cs typeface="Segoe UI" pitchFamily="34" charset="0"/>
            </a:endParaRPr>
          </a:p>
        </p:txBody>
      </p:sp>
      <p:sp>
        <p:nvSpPr>
          <p:cNvPr id="7" name="TextBox 6">
            <a:extLst>
              <a:ext uri="{FF2B5EF4-FFF2-40B4-BE49-F238E27FC236}">
                <a16:creationId xmlns:a16="http://schemas.microsoft.com/office/drawing/2014/main" id="{90F8195C-7A41-C15A-3CD9-44FDD5515B86}"/>
              </a:ext>
            </a:extLst>
          </p:cNvPr>
          <p:cNvSpPr txBox="1"/>
          <p:nvPr/>
        </p:nvSpPr>
        <p:spPr>
          <a:xfrm>
            <a:off x="1505704" y="2005447"/>
            <a:ext cx="927134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Sans Display"/>
                <a:ea typeface="+mn-ea"/>
                <a:cs typeface="Segoe Sans Display"/>
              </a:rPr>
              <a:t>Bringing AI to everyone through a simple UI with chat and agents and solid ROI since you only pay for what you use.</a:t>
            </a:r>
          </a:p>
        </p:txBody>
      </p:sp>
      <p:grpSp>
        <p:nvGrpSpPr>
          <p:cNvPr id="5" name="Group 4" descr="Imge of Copilot Chat">
            <a:extLst>
              <a:ext uri="{FF2B5EF4-FFF2-40B4-BE49-F238E27FC236}">
                <a16:creationId xmlns:a16="http://schemas.microsoft.com/office/drawing/2014/main" id="{003BAE74-BE87-9739-19B8-977542F0A273}"/>
              </a:ext>
            </a:extLst>
          </p:cNvPr>
          <p:cNvGrpSpPr>
            <a:grpSpLocks noChangeAspect="1"/>
          </p:cNvGrpSpPr>
          <p:nvPr/>
        </p:nvGrpSpPr>
        <p:grpSpPr>
          <a:xfrm>
            <a:off x="1353047" y="3411719"/>
            <a:ext cx="2682938" cy="1557750"/>
            <a:chOff x="879883" y="3216750"/>
            <a:chExt cx="2404404" cy="1398393"/>
          </a:xfrm>
        </p:grpSpPr>
        <p:pic>
          <p:nvPicPr>
            <p:cNvPr id="3" name="Picture 2">
              <a:extLst>
                <a:ext uri="{FF2B5EF4-FFF2-40B4-BE49-F238E27FC236}">
                  <a16:creationId xmlns:a16="http://schemas.microsoft.com/office/drawing/2014/main" id="{E1E62502-3C6A-E108-3C47-7A0FD2FDEDCD}"/>
                </a:ext>
              </a:extLst>
            </p:cNvPr>
            <p:cNvPicPr>
              <a:picLocks noChangeAspect="1"/>
            </p:cNvPicPr>
            <p:nvPr/>
          </p:nvPicPr>
          <p:blipFill>
            <a:blip r:embed="rId4"/>
            <a:srcRect l="2860" t="3158" r="2860" b="8220"/>
            <a:stretch/>
          </p:blipFill>
          <p:spPr>
            <a:xfrm>
              <a:off x="879883" y="3216750"/>
              <a:ext cx="2279162" cy="1266675"/>
            </a:xfrm>
            <a:prstGeom prst="roundRect">
              <a:avLst>
                <a:gd name="adj" fmla="val 4418"/>
              </a:avLst>
            </a:prstGeom>
            <a:effectLst>
              <a:outerShdw blurRad="127000" dist="63500" dir="2700000" algn="tl" rotWithShape="0">
                <a:srgbClr val="291817">
                  <a:alpha val="20000"/>
                </a:srgbClr>
              </a:outerShdw>
            </a:effectLst>
          </p:spPr>
        </p:pic>
        <p:pic>
          <p:nvPicPr>
            <p:cNvPr id="4" name="Picture 3">
              <a:extLst>
                <a:ext uri="{FF2B5EF4-FFF2-40B4-BE49-F238E27FC236}">
                  <a16:creationId xmlns:a16="http://schemas.microsoft.com/office/drawing/2014/main" id="{3A18C789-04C8-F626-FB51-0E4761BF2AD7}"/>
                </a:ext>
              </a:extLst>
            </p:cNvPr>
            <p:cNvPicPr>
              <a:picLocks noChangeAspect="1"/>
            </p:cNvPicPr>
            <p:nvPr/>
          </p:nvPicPr>
          <p:blipFill>
            <a:blip r:embed="rId5"/>
            <a:srcRect l="12841" t="3609" r="13824" b="10147"/>
            <a:stretch/>
          </p:blipFill>
          <p:spPr>
            <a:xfrm>
              <a:off x="2768603" y="3474499"/>
              <a:ext cx="515684" cy="1140644"/>
            </a:xfrm>
            <a:prstGeom prst="roundRect">
              <a:avLst>
                <a:gd name="adj" fmla="val 9561"/>
              </a:avLst>
            </a:prstGeom>
            <a:ln w="19050">
              <a:solidFill>
                <a:schemeClr val="tx1"/>
              </a:solidFill>
            </a:ln>
            <a:effectLst>
              <a:outerShdw blurRad="50800" dist="38100" dir="2700000" algn="ctr" rotWithShape="0">
                <a:srgbClr val="000000">
                  <a:alpha val="15000"/>
                </a:srgbClr>
              </a:outerShdw>
            </a:effectLst>
          </p:spPr>
        </p:pic>
      </p:grpSp>
      <p:sp>
        <p:nvSpPr>
          <p:cNvPr id="22" name="TextBox 21">
            <a:extLst>
              <a:ext uri="{FF2B5EF4-FFF2-40B4-BE49-F238E27FC236}">
                <a16:creationId xmlns:a16="http://schemas.microsoft.com/office/drawing/2014/main" id="{67F1D973-8ECC-A388-E282-AEFE9C25F4A3}"/>
              </a:ext>
            </a:extLst>
          </p:cNvPr>
          <p:cNvSpPr txBox="1">
            <a:spLocks/>
          </p:cNvSpPr>
          <p:nvPr/>
        </p:nvSpPr>
        <p:spPr>
          <a:xfrm>
            <a:off x="1688676" y="5274621"/>
            <a:ext cx="2011680" cy="238527"/>
          </a:xfrm>
          <a:prstGeom prst="rect">
            <a:avLst/>
          </a:prstGeom>
          <a:noFill/>
        </p:spPr>
        <p:txBody>
          <a:bodyPr wrap="square" lIns="0" tIns="0" rIns="0" bIns="0" rtlCol="0" anchor="ctr">
            <a:spAutoFit/>
          </a:bodyPr>
          <a:lstStyle/>
          <a:p>
            <a:pPr marL="0" marR="0" lvl="0" indent="0" algn="ctr" defTabSz="812485" rtl="0" eaLnBrk="1" fontAlgn="auto" latinLnBrk="0" hangingPunct="1">
              <a:lnSpc>
                <a:spcPct val="100000"/>
              </a:lnSpc>
              <a:spcBef>
                <a:spcPts val="0"/>
              </a:spcBef>
              <a:spcAft>
                <a:spcPts val="0"/>
              </a:spcAft>
              <a:buClrTx/>
              <a:buSzTx/>
              <a:buFontTx/>
              <a:buNone/>
              <a:tabLst/>
              <a:defRPr/>
            </a:pPr>
            <a:r>
              <a:rPr kumimoji="0" lang="en-US" sz="1550" b="1" i="0" u="none" strike="noStrike" kern="1200" cap="none" spc="0" normalizeH="0" baseline="0" noProof="0">
                <a:ln>
                  <a:noFill/>
                </a:ln>
                <a:gradFill>
                  <a:gsLst>
                    <a:gs pos="12844">
                      <a:srgbClr val="291817"/>
                    </a:gs>
                    <a:gs pos="38000">
                      <a:srgbClr val="291817"/>
                    </a:gs>
                  </a:gsLst>
                  <a:lin ang="13500000" scaled="1"/>
                </a:gradFill>
                <a:effectLst/>
                <a:uLnTx/>
                <a:uFillTx/>
                <a:latin typeface="Segoe Sans Display Semibold"/>
                <a:ea typeface="+mn-ea"/>
                <a:cs typeface="Segoe Sans Display Semibold"/>
              </a:rPr>
              <a:t>Chat</a:t>
            </a:r>
            <a:endParaRPr kumimoji="0" lang="en-US" sz="1550" b="1" i="0" u="none" strike="noStrike" kern="1200" cap="none" spc="0" normalizeH="0" baseline="0" noProof="0">
              <a:ln>
                <a:noFill/>
              </a:ln>
              <a:gradFill>
                <a:gsLst>
                  <a:gs pos="12844">
                    <a:srgbClr val="291817"/>
                  </a:gs>
                  <a:gs pos="38000">
                    <a:srgbClr val="291817"/>
                  </a:gs>
                </a:gsLst>
                <a:lin ang="13500000" scaled="1"/>
              </a:gradFill>
              <a:effectLst/>
              <a:uLnTx/>
              <a:uFillTx/>
              <a:latin typeface="Segoe Sans Display Semibold" pitchFamily="2" charset="0"/>
              <a:ea typeface="+mn-ea"/>
              <a:cs typeface="Segoe Sans Display Semibold" pitchFamily="2" charset="0"/>
            </a:endParaRPr>
          </a:p>
        </p:txBody>
      </p:sp>
      <p:sp>
        <p:nvSpPr>
          <p:cNvPr id="2" name="TextBox 1">
            <a:extLst>
              <a:ext uri="{FF2B5EF4-FFF2-40B4-BE49-F238E27FC236}">
                <a16:creationId xmlns:a16="http://schemas.microsoft.com/office/drawing/2014/main" id="{DD99F00E-B9DB-8E75-88C1-BDE244C455B1}"/>
              </a:ext>
            </a:extLst>
          </p:cNvPr>
          <p:cNvSpPr txBox="1"/>
          <p:nvPr/>
        </p:nvSpPr>
        <p:spPr>
          <a:xfrm>
            <a:off x="1322916" y="5539779"/>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Free, secure AI chat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 powered by GPT 4o</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pic>
        <p:nvPicPr>
          <p:cNvPr id="27" name="Picture 26" descr="Image of Agent Builder">
            <a:extLst>
              <a:ext uri="{FF2B5EF4-FFF2-40B4-BE49-F238E27FC236}">
                <a16:creationId xmlns:a16="http://schemas.microsoft.com/office/drawing/2014/main" id="{E266295A-148B-F0D3-0108-1C8157EBAA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4719907" y="3387351"/>
            <a:ext cx="2761580" cy="1537037"/>
          </a:xfrm>
          <a:prstGeom prst="roundRect">
            <a:avLst>
              <a:gd name="adj" fmla="val 3902"/>
            </a:avLst>
          </a:prstGeom>
          <a:effectLst>
            <a:outerShdw blurRad="127000" dist="63500" dir="2700000" algn="tl" rotWithShape="0">
              <a:srgbClr val="291817">
                <a:alpha val="20000"/>
              </a:srgbClr>
            </a:outerShdw>
          </a:effectLst>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289B283-4858-560A-0033-4B1170E215EB}"/>
              </a:ext>
            </a:extLst>
          </p:cNvPr>
          <p:cNvSpPr txBox="1"/>
          <p:nvPr/>
        </p:nvSpPr>
        <p:spPr>
          <a:xfrm>
            <a:off x="5094857" y="5190647"/>
            <a:ext cx="2011680" cy="443198"/>
          </a:xfrm>
          <a:prstGeom prst="rect">
            <a:avLst/>
          </a:prstGeom>
          <a:noFill/>
        </p:spPr>
        <p:txBody>
          <a:bodyPr wrap="square" lIns="0" tIns="0" rIns="0" bIns="0" rtlCol="0" anchor="ctr">
            <a:spAutoFit/>
          </a:bodyPr>
          <a:lstStyle/>
          <a:p>
            <a:pPr marL="0" marR="0" lvl="0" indent="0" algn="ctr" defTabSz="812485"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gradFill>
                  <a:gsLst>
                    <a:gs pos="12844">
                      <a:srgbClr val="291817"/>
                    </a:gs>
                    <a:gs pos="38000">
                      <a:srgbClr val="291817"/>
                    </a:gs>
                  </a:gsLst>
                  <a:lin ang="13500000" scaled="1"/>
                </a:gradFill>
                <a:effectLst/>
                <a:uLnTx/>
                <a:uFillTx/>
                <a:latin typeface="Segoe Sans Display Semibold"/>
                <a:ea typeface="+mn-ea"/>
                <a:cs typeface="Segoe Sans Display Semibold"/>
              </a:rPr>
              <a:t>Agents (Coming Soon!)</a:t>
            </a:r>
            <a:endParaRPr kumimoji="0" lang="en-US" sz="1600" b="1" i="0" u="none" strike="noStrike" kern="1200" cap="none" spc="0" normalizeH="0" baseline="0" noProof="0">
              <a:ln>
                <a:noFill/>
              </a:ln>
              <a:gradFill>
                <a:gsLst>
                  <a:gs pos="12844">
                    <a:srgbClr val="291817"/>
                  </a:gs>
                  <a:gs pos="38000">
                    <a:srgbClr val="291817"/>
                  </a:gs>
                </a:gsLst>
                <a:lin ang="13500000" scaled="1"/>
              </a:gradFill>
              <a:effectLst/>
              <a:uLnTx/>
              <a:uFillTx/>
              <a:latin typeface="Segoe Sans Display Semibold" pitchFamily="2" charset="0"/>
              <a:ea typeface="+mn-ea"/>
              <a:cs typeface="Segoe Sans Display Semibold" pitchFamily="2" charset="0"/>
            </a:endParaRPr>
          </a:p>
        </p:txBody>
      </p:sp>
      <p:sp>
        <p:nvSpPr>
          <p:cNvPr id="6" name="TextBox 5">
            <a:extLst>
              <a:ext uri="{FF2B5EF4-FFF2-40B4-BE49-F238E27FC236}">
                <a16:creationId xmlns:a16="http://schemas.microsoft.com/office/drawing/2014/main" id="{56BF2419-3A50-5D1D-7453-28CC6508AFF7}"/>
              </a:ext>
            </a:extLst>
          </p:cNvPr>
          <p:cNvSpPr txBox="1"/>
          <p:nvPr/>
        </p:nvSpPr>
        <p:spPr>
          <a:xfrm>
            <a:off x="4729097" y="5539779"/>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Integrated into the chat experience and paid for on a consumption basis</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pic>
        <p:nvPicPr>
          <p:cNvPr id="10" name="Picture 9" descr="A screenshot of a computer">
            <a:extLst>
              <a:ext uri="{FF2B5EF4-FFF2-40B4-BE49-F238E27FC236}">
                <a16:creationId xmlns:a16="http://schemas.microsoft.com/office/drawing/2014/main" id="{28903B99-F8B2-02C4-ACED-9F5AE1F72AA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64942" y="3373766"/>
            <a:ext cx="2355335" cy="1564206"/>
          </a:xfrm>
          <a:prstGeom prst="rect">
            <a:avLst/>
          </a:prstGeom>
          <a:noFill/>
          <a:ln>
            <a:solidFill>
              <a:schemeClr val="bg1">
                <a:lumMod val="75000"/>
              </a:schemeClr>
            </a:solidFill>
          </a:ln>
          <a:effectLst>
            <a:outerShdw blurRad="254000" dist="254000" dir="2700000" algn="ctr" rotWithShape="0">
              <a:srgbClr val="000000">
                <a:alpha val="15000"/>
              </a:srgbClr>
            </a:outerShdw>
          </a:effectLst>
          <a:extLst>
            <a:ext uri="{53640926-AAD7-44D8-BBD7-CCE9431645EC}">
              <a14:shadowObscured xmlns:a14="http://schemas.microsoft.com/office/drawing/2010/main"/>
            </a:ext>
          </a:extLst>
        </p:spPr>
      </p:pic>
      <p:sp useBgFill="1">
        <p:nvSpPr>
          <p:cNvPr id="20" name="TextBox 19">
            <a:extLst>
              <a:ext uri="{FF2B5EF4-FFF2-40B4-BE49-F238E27FC236}">
                <a16:creationId xmlns:a16="http://schemas.microsoft.com/office/drawing/2014/main" id="{12A4D00E-48BF-FB8A-B198-3A5714544512}"/>
              </a:ext>
            </a:extLst>
          </p:cNvPr>
          <p:cNvSpPr txBox="1"/>
          <p:nvPr/>
        </p:nvSpPr>
        <p:spPr>
          <a:xfrm>
            <a:off x="8308169" y="5289856"/>
            <a:ext cx="2468880" cy="246093"/>
          </a:xfrm>
          <a:prstGeom prst="rect">
            <a:avLst/>
          </a:prstGeom>
        </p:spPr>
        <p:txBody>
          <a:bodyPr wrap="square" lIns="0" tIns="0" rIns="0" bIns="0" rtlCol="0" anchor="t">
            <a:spAutoFit/>
          </a:bodyPr>
          <a:lstStyle/>
          <a:p>
            <a:pPr marL="0" marR="0" lvl="0" indent="0" algn="ctr" defTabSz="812485" rtl="0" eaLnBrk="1" fontAlgn="auto" latinLnBrk="0" hangingPunct="1">
              <a:lnSpc>
                <a:spcPct val="100000"/>
              </a:lnSpc>
              <a:spcBef>
                <a:spcPts val="0"/>
              </a:spcBef>
              <a:spcAft>
                <a:spcPts val="0"/>
              </a:spcAft>
              <a:buClrTx/>
              <a:buSzTx/>
              <a:buFontTx/>
              <a:buNone/>
              <a:tabLst/>
              <a:defRPr/>
            </a:pPr>
            <a:r>
              <a:rPr kumimoji="0" lang="en-US" sz="1550" b="0" i="0" u="none" strike="noStrike" kern="1200" cap="none" spc="0" normalizeH="0" baseline="0" noProof="0">
                <a:ln>
                  <a:noFill/>
                </a:ln>
                <a:gradFill>
                  <a:gsLst>
                    <a:gs pos="12844">
                      <a:srgbClr val="291817"/>
                    </a:gs>
                    <a:gs pos="38000">
                      <a:srgbClr val="291817"/>
                    </a:gs>
                  </a:gsLst>
                </a:gradFill>
                <a:effectLst/>
                <a:uLnTx/>
                <a:uFillTx/>
                <a:latin typeface="Segoe Sans Display Semibold"/>
                <a:ea typeface="+mn-ea"/>
                <a:cs typeface="Segoe Sans Display Semibold"/>
              </a:rPr>
              <a:t>IT Controls</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 name="TextBox 8">
            <a:extLst>
              <a:ext uri="{FF2B5EF4-FFF2-40B4-BE49-F238E27FC236}">
                <a16:creationId xmlns:a16="http://schemas.microsoft.com/office/drawing/2014/main" id="{2B4DE610-E040-0ACD-C35C-AD871B69D304}"/>
              </a:ext>
            </a:extLst>
          </p:cNvPr>
          <p:cNvSpPr txBox="1"/>
          <p:nvPr/>
        </p:nvSpPr>
        <p:spPr>
          <a:xfrm>
            <a:off x="8087375" y="5539779"/>
            <a:ext cx="291046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Enterprise Data Protection </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and agent management</a:t>
            </a:r>
            <a:endParaRPr kumimoji="0" lang="en-US" sz="1750" b="0" i="0" u="none" strike="noStrike" kern="1200" cap="none" spc="0" normalizeH="0" baseline="0" noProof="0">
              <a:ln>
                <a:noFill/>
              </a:ln>
              <a:solidFill>
                <a:prstClr val="black"/>
              </a:solidFill>
              <a:effectLst/>
              <a:uLnTx/>
              <a:uFillTx/>
              <a:latin typeface="Segoe UI"/>
              <a:ea typeface="+mn-ea"/>
              <a:cs typeface="+mn-cs"/>
            </a:endParaRPr>
          </a:p>
        </p:txBody>
      </p:sp>
      <p:sp>
        <p:nvSpPr>
          <p:cNvPr id="30" name="Graphic 9">
            <a:extLst>
              <a:ext uri="{FF2B5EF4-FFF2-40B4-BE49-F238E27FC236}">
                <a16:creationId xmlns:a16="http://schemas.microsoft.com/office/drawing/2014/main" id="{035D7B55-C562-D3FA-FDFF-45C40A4C84C6}"/>
              </a:ext>
              <a:ext uri="{C183D7F6-B498-43B3-948B-1728B52AA6E4}">
                <adec:decorative xmlns:adec="http://schemas.microsoft.com/office/drawing/2017/decorative" val="1"/>
              </a:ext>
            </a:extLst>
          </p:cNvPr>
          <p:cNvSpPr>
            <a:spLocks noChangeAspect="1"/>
          </p:cNvSpPr>
          <p:nvPr/>
        </p:nvSpPr>
        <p:spPr>
          <a:xfrm>
            <a:off x="7862052" y="5331889"/>
            <a:ext cx="160713" cy="160713"/>
          </a:xfrm>
          <a:custGeom>
            <a:avLst/>
            <a:gdLst>
              <a:gd name="connsiteX0" fmla="*/ 176213 w 352425"/>
              <a:gd name="connsiteY0" fmla="*/ 0 h 352425"/>
              <a:gd name="connsiteX1" fmla="*/ 190500 w 352425"/>
              <a:gd name="connsiteY1" fmla="*/ 14288 h 352425"/>
              <a:gd name="connsiteX2" fmla="*/ 190500 w 352425"/>
              <a:gd name="connsiteY2" fmla="*/ 161925 h 352425"/>
              <a:gd name="connsiteX3" fmla="*/ 338138 w 352425"/>
              <a:gd name="connsiteY3" fmla="*/ 161925 h 352425"/>
              <a:gd name="connsiteX4" fmla="*/ 352425 w 352425"/>
              <a:gd name="connsiteY4" fmla="*/ 176213 h 352425"/>
              <a:gd name="connsiteX5" fmla="*/ 338138 w 352425"/>
              <a:gd name="connsiteY5" fmla="*/ 190500 h 352425"/>
              <a:gd name="connsiteX6" fmla="*/ 190500 w 352425"/>
              <a:gd name="connsiteY6" fmla="*/ 190500 h 352425"/>
              <a:gd name="connsiteX7" fmla="*/ 190500 w 352425"/>
              <a:gd name="connsiteY7" fmla="*/ 338138 h 352425"/>
              <a:gd name="connsiteX8" fmla="*/ 176213 w 352425"/>
              <a:gd name="connsiteY8" fmla="*/ 352425 h 352425"/>
              <a:gd name="connsiteX9" fmla="*/ 161925 w 352425"/>
              <a:gd name="connsiteY9" fmla="*/ 338138 h 352425"/>
              <a:gd name="connsiteX10" fmla="*/ 161925 w 352425"/>
              <a:gd name="connsiteY10" fmla="*/ 190500 h 352425"/>
              <a:gd name="connsiteX11" fmla="*/ 14288 w 352425"/>
              <a:gd name="connsiteY11" fmla="*/ 190500 h 352425"/>
              <a:gd name="connsiteX12" fmla="*/ 0 w 352425"/>
              <a:gd name="connsiteY12" fmla="*/ 176213 h 352425"/>
              <a:gd name="connsiteX13" fmla="*/ 14288 w 352425"/>
              <a:gd name="connsiteY13" fmla="*/ 161925 h 352425"/>
              <a:gd name="connsiteX14" fmla="*/ 161925 w 352425"/>
              <a:gd name="connsiteY14" fmla="*/ 161925 h 352425"/>
              <a:gd name="connsiteX15" fmla="*/ 161925 w 352425"/>
              <a:gd name="connsiteY15" fmla="*/ 14288 h 352425"/>
              <a:gd name="connsiteX16" fmla="*/ 176213 w 352425"/>
              <a:gd name="connsiteY16"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425" h="352425">
                <a:moveTo>
                  <a:pt x="176213" y="0"/>
                </a:moveTo>
                <a:cubicBezTo>
                  <a:pt x="184118" y="0"/>
                  <a:pt x="190500" y="6382"/>
                  <a:pt x="190500" y="14288"/>
                </a:cubicBezTo>
                <a:lnTo>
                  <a:pt x="190500" y="161925"/>
                </a:lnTo>
                <a:lnTo>
                  <a:pt x="338138" y="161925"/>
                </a:lnTo>
                <a:cubicBezTo>
                  <a:pt x="346043" y="161925"/>
                  <a:pt x="352425" y="168307"/>
                  <a:pt x="352425" y="176213"/>
                </a:cubicBezTo>
                <a:cubicBezTo>
                  <a:pt x="352425" y="184118"/>
                  <a:pt x="346043" y="190500"/>
                  <a:pt x="338138" y="190500"/>
                </a:cubicBezTo>
                <a:lnTo>
                  <a:pt x="190500" y="190500"/>
                </a:lnTo>
                <a:lnTo>
                  <a:pt x="190500" y="338138"/>
                </a:lnTo>
                <a:cubicBezTo>
                  <a:pt x="190500" y="346043"/>
                  <a:pt x="184118" y="352425"/>
                  <a:pt x="176213" y="352425"/>
                </a:cubicBezTo>
                <a:cubicBezTo>
                  <a:pt x="168307" y="352425"/>
                  <a:pt x="161925" y="346043"/>
                  <a:pt x="161925" y="338138"/>
                </a:cubicBezTo>
                <a:lnTo>
                  <a:pt x="161925" y="190500"/>
                </a:lnTo>
                <a:lnTo>
                  <a:pt x="14288" y="190500"/>
                </a:lnTo>
                <a:cubicBezTo>
                  <a:pt x="6382" y="190500"/>
                  <a:pt x="0" y="184118"/>
                  <a:pt x="0" y="176213"/>
                </a:cubicBezTo>
                <a:cubicBezTo>
                  <a:pt x="0" y="168307"/>
                  <a:pt x="6382" y="161925"/>
                  <a:pt x="14288" y="161925"/>
                </a:cubicBezTo>
                <a:lnTo>
                  <a:pt x="161925" y="161925"/>
                </a:lnTo>
                <a:lnTo>
                  <a:pt x="161925" y="14288"/>
                </a:lnTo>
                <a:cubicBezTo>
                  <a:pt x="161925" y="6382"/>
                  <a:pt x="168307" y="0"/>
                  <a:pt x="176213" y="0"/>
                </a:cubicBezTo>
                <a:close/>
              </a:path>
            </a:pathLst>
          </a:custGeom>
          <a:solidFill>
            <a:srgbClr val="291817"/>
          </a:solidFill>
          <a:ln w="0" cap="flat">
            <a:noFill/>
            <a:prstDash val="solid"/>
            <a:miter/>
          </a:ln>
          <a:effectLst/>
        </p:spPr>
        <p:txBody>
          <a:bodyPr rtlCol="0" anchor="ctr"/>
          <a:lstStyle/>
          <a:p>
            <a:pPr marL="0" marR="0" lvl="0" indent="0" algn="l" defTabSz="66439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gradFill>
                <a:gsLst>
                  <a:gs pos="12844">
                    <a:srgbClr val="291817"/>
                  </a:gs>
                  <a:gs pos="58000">
                    <a:srgbClr val="291817"/>
                  </a:gs>
                </a:gsLst>
                <a:path path="circle">
                  <a:fillToRect r="100000" b="100000"/>
                </a:path>
              </a:gradFill>
              <a:effectLst/>
              <a:uLnTx/>
              <a:uFillTx/>
              <a:latin typeface="Segoe Sans Display Semibold" pitchFamily="2" charset="0"/>
              <a:ea typeface="+mn-ea"/>
              <a:cs typeface="Segoe Sans Display Semibold" pitchFamily="2" charset="0"/>
            </a:endParaRPr>
          </a:p>
        </p:txBody>
      </p:sp>
      <p:sp>
        <p:nvSpPr>
          <p:cNvPr id="32" name="Graphic 9">
            <a:extLst>
              <a:ext uri="{FF2B5EF4-FFF2-40B4-BE49-F238E27FC236}">
                <a16:creationId xmlns:a16="http://schemas.microsoft.com/office/drawing/2014/main" id="{F3F8CC45-FD68-DB12-D372-6700312D0D88}"/>
              </a:ext>
              <a:ext uri="{C183D7F6-B498-43B3-948B-1728B52AA6E4}">
                <adec:decorative xmlns:adec="http://schemas.microsoft.com/office/drawing/2017/decorative" val="1"/>
              </a:ext>
            </a:extLst>
          </p:cNvPr>
          <p:cNvSpPr>
            <a:spLocks noChangeAspect="1"/>
          </p:cNvSpPr>
          <p:nvPr/>
        </p:nvSpPr>
        <p:spPr>
          <a:xfrm>
            <a:off x="4319066" y="5331889"/>
            <a:ext cx="160713" cy="160713"/>
          </a:xfrm>
          <a:custGeom>
            <a:avLst/>
            <a:gdLst>
              <a:gd name="connsiteX0" fmla="*/ 176213 w 352425"/>
              <a:gd name="connsiteY0" fmla="*/ 0 h 352425"/>
              <a:gd name="connsiteX1" fmla="*/ 190500 w 352425"/>
              <a:gd name="connsiteY1" fmla="*/ 14288 h 352425"/>
              <a:gd name="connsiteX2" fmla="*/ 190500 w 352425"/>
              <a:gd name="connsiteY2" fmla="*/ 161925 h 352425"/>
              <a:gd name="connsiteX3" fmla="*/ 338138 w 352425"/>
              <a:gd name="connsiteY3" fmla="*/ 161925 h 352425"/>
              <a:gd name="connsiteX4" fmla="*/ 352425 w 352425"/>
              <a:gd name="connsiteY4" fmla="*/ 176213 h 352425"/>
              <a:gd name="connsiteX5" fmla="*/ 338138 w 352425"/>
              <a:gd name="connsiteY5" fmla="*/ 190500 h 352425"/>
              <a:gd name="connsiteX6" fmla="*/ 190500 w 352425"/>
              <a:gd name="connsiteY6" fmla="*/ 190500 h 352425"/>
              <a:gd name="connsiteX7" fmla="*/ 190500 w 352425"/>
              <a:gd name="connsiteY7" fmla="*/ 338138 h 352425"/>
              <a:gd name="connsiteX8" fmla="*/ 176213 w 352425"/>
              <a:gd name="connsiteY8" fmla="*/ 352425 h 352425"/>
              <a:gd name="connsiteX9" fmla="*/ 161925 w 352425"/>
              <a:gd name="connsiteY9" fmla="*/ 338138 h 352425"/>
              <a:gd name="connsiteX10" fmla="*/ 161925 w 352425"/>
              <a:gd name="connsiteY10" fmla="*/ 190500 h 352425"/>
              <a:gd name="connsiteX11" fmla="*/ 14288 w 352425"/>
              <a:gd name="connsiteY11" fmla="*/ 190500 h 352425"/>
              <a:gd name="connsiteX12" fmla="*/ 0 w 352425"/>
              <a:gd name="connsiteY12" fmla="*/ 176213 h 352425"/>
              <a:gd name="connsiteX13" fmla="*/ 14288 w 352425"/>
              <a:gd name="connsiteY13" fmla="*/ 161925 h 352425"/>
              <a:gd name="connsiteX14" fmla="*/ 161925 w 352425"/>
              <a:gd name="connsiteY14" fmla="*/ 161925 h 352425"/>
              <a:gd name="connsiteX15" fmla="*/ 161925 w 352425"/>
              <a:gd name="connsiteY15" fmla="*/ 14288 h 352425"/>
              <a:gd name="connsiteX16" fmla="*/ 176213 w 352425"/>
              <a:gd name="connsiteY16"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425" h="352425">
                <a:moveTo>
                  <a:pt x="176213" y="0"/>
                </a:moveTo>
                <a:cubicBezTo>
                  <a:pt x="184118" y="0"/>
                  <a:pt x="190500" y="6382"/>
                  <a:pt x="190500" y="14288"/>
                </a:cubicBezTo>
                <a:lnTo>
                  <a:pt x="190500" y="161925"/>
                </a:lnTo>
                <a:lnTo>
                  <a:pt x="338138" y="161925"/>
                </a:lnTo>
                <a:cubicBezTo>
                  <a:pt x="346043" y="161925"/>
                  <a:pt x="352425" y="168307"/>
                  <a:pt x="352425" y="176213"/>
                </a:cubicBezTo>
                <a:cubicBezTo>
                  <a:pt x="352425" y="184118"/>
                  <a:pt x="346043" y="190500"/>
                  <a:pt x="338138" y="190500"/>
                </a:cubicBezTo>
                <a:lnTo>
                  <a:pt x="190500" y="190500"/>
                </a:lnTo>
                <a:lnTo>
                  <a:pt x="190500" y="338138"/>
                </a:lnTo>
                <a:cubicBezTo>
                  <a:pt x="190500" y="346043"/>
                  <a:pt x="184118" y="352425"/>
                  <a:pt x="176213" y="352425"/>
                </a:cubicBezTo>
                <a:cubicBezTo>
                  <a:pt x="168307" y="352425"/>
                  <a:pt x="161925" y="346043"/>
                  <a:pt x="161925" y="338138"/>
                </a:cubicBezTo>
                <a:lnTo>
                  <a:pt x="161925" y="190500"/>
                </a:lnTo>
                <a:lnTo>
                  <a:pt x="14288" y="190500"/>
                </a:lnTo>
                <a:cubicBezTo>
                  <a:pt x="6382" y="190500"/>
                  <a:pt x="0" y="184118"/>
                  <a:pt x="0" y="176213"/>
                </a:cubicBezTo>
                <a:cubicBezTo>
                  <a:pt x="0" y="168307"/>
                  <a:pt x="6382" y="161925"/>
                  <a:pt x="14288" y="161925"/>
                </a:cubicBezTo>
                <a:lnTo>
                  <a:pt x="161925" y="161925"/>
                </a:lnTo>
                <a:lnTo>
                  <a:pt x="161925" y="14288"/>
                </a:lnTo>
                <a:cubicBezTo>
                  <a:pt x="161925" y="6382"/>
                  <a:pt x="168307" y="0"/>
                  <a:pt x="176213" y="0"/>
                </a:cubicBezTo>
                <a:close/>
              </a:path>
            </a:pathLst>
          </a:custGeom>
          <a:solidFill>
            <a:srgbClr val="291817"/>
          </a:solidFill>
          <a:ln w="0" cap="flat">
            <a:noFill/>
            <a:prstDash val="solid"/>
            <a:miter/>
          </a:ln>
          <a:effectLst/>
        </p:spPr>
        <p:txBody>
          <a:bodyPr rtlCol="0" anchor="ctr"/>
          <a:lstStyle/>
          <a:p>
            <a:pPr marL="0" marR="0" lvl="0" indent="0" algn="l" defTabSz="66439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gradFill>
                <a:gsLst>
                  <a:gs pos="12844">
                    <a:srgbClr val="291817"/>
                  </a:gs>
                  <a:gs pos="58000">
                    <a:srgbClr val="291817"/>
                  </a:gs>
                </a:gsLst>
                <a:path path="circle">
                  <a:fillToRect r="100000" b="100000"/>
                </a:path>
              </a:gradFill>
              <a:effectLst/>
              <a:uLnTx/>
              <a:uFillTx/>
              <a:latin typeface="Segoe Sans Display Semibold" pitchFamily="2" charset="0"/>
              <a:ea typeface="+mn-ea"/>
              <a:cs typeface="Segoe Sans Display Semibold" pitchFamily="2" charset="0"/>
            </a:endParaRPr>
          </a:p>
        </p:txBody>
      </p:sp>
    </p:spTree>
    <p:extLst>
      <p:ext uri="{BB962C8B-B14F-4D97-AF65-F5344CB8AC3E}">
        <p14:creationId xmlns:p14="http://schemas.microsoft.com/office/powerpoint/2010/main" val="172837548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69EAD8-3C4B-E9E2-0E21-4DDE59B6E436}"/>
              </a:ext>
              <a:ext uri="{C183D7F6-B498-43B3-948B-1728B52AA6E4}">
                <adec:decorative xmlns:adec="http://schemas.microsoft.com/office/drawing/2017/decorative" val="1"/>
              </a:ext>
            </a:extLst>
          </p:cNvPr>
          <p:cNvPicPr>
            <a:picLocks/>
          </p:cNvPicPr>
          <p:nvPr/>
        </p:nvPicPr>
        <p:blipFill rotWithShape="1">
          <a:blip r:embed="rId3">
            <a:alphaModFix amt="45000"/>
          </a:blip>
          <a:srcRect t="4168" b="4168"/>
          <a:stretch/>
        </p:blipFill>
        <p:spPr>
          <a:xfrm>
            <a:off x="9098401" y="6154888"/>
            <a:ext cx="1704343" cy="495147"/>
          </a:xfrm>
          <a:prstGeom prst="roundRect">
            <a:avLst>
              <a:gd name="adj" fmla="val 2655"/>
            </a:avLst>
          </a:prstGeom>
          <a:solidFill>
            <a:schemeClr val="bg1">
              <a:lumMod val="9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w="med" len="med"/>
            <a:tailEnd type="none" w="med" len="med"/>
          </a:ln>
          <a:effectLst>
            <a:outerShdw blurRad="63500" dist="127000" dir="2700000" algn="tl" rotWithShape="0">
              <a:srgbClr val="454142">
                <a:alpha val="20000"/>
              </a:srgbClr>
            </a:outerShdw>
          </a:effectLst>
        </p:spPr>
      </p:pic>
      <p:pic>
        <p:nvPicPr>
          <p:cNvPr id="5" name="Picture 4">
            <a:extLst>
              <a:ext uri="{FF2B5EF4-FFF2-40B4-BE49-F238E27FC236}">
                <a16:creationId xmlns:a16="http://schemas.microsoft.com/office/drawing/2014/main" id="{8D16FE23-4E67-4826-BF9F-D28F33B14E88}"/>
              </a:ext>
              <a:ext uri="{C183D7F6-B498-43B3-948B-1728B52AA6E4}">
                <adec:decorative xmlns:adec="http://schemas.microsoft.com/office/drawing/2017/decorative" val="1"/>
              </a:ext>
            </a:extLst>
          </p:cNvPr>
          <p:cNvPicPr>
            <a:picLocks/>
          </p:cNvPicPr>
          <p:nvPr/>
        </p:nvPicPr>
        <p:blipFill rotWithShape="1">
          <a:blip r:embed="rId3">
            <a:alphaModFix amt="45000"/>
          </a:blip>
          <a:srcRect t="4168" b="4168"/>
          <a:stretch/>
        </p:blipFill>
        <p:spPr>
          <a:xfrm>
            <a:off x="261306" y="2193351"/>
            <a:ext cx="11573369" cy="3823371"/>
          </a:xfrm>
          <a:prstGeom prst="roundRect">
            <a:avLst>
              <a:gd name="adj" fmla="val 2655"/>
            </a:avLst>
          </a:prstGeom>
          <a:solidFill>
            <a:schemeClr val="bg1">
              <a:lumMod val="9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w="med" len="med"/>
            <a:tailEnd type="none" w="med" len="med"/>
          </a:ln>
          <a:effectLst>
            <a:outerShdw blurRad="63500" dist="127000" dir="2700000" algn="tl" rotWithShape="0">
              <a:srgbClr val="454142">
                <a:alpha val="20000"/>
              </a:srgbClr>
            </a:outerShdw>
          </a:effectLst>
        </p:spPr>
      </p:pic>
      <p:sp>
        <p:nvSpPr>
          <p:cNvPr id="13" name="Rectangle: Top Corners Rounded 12">
            <a:extLst>
              <a:ext uri="{FF2B5EF4-FFF2-40B4-BE49-F238E27FC236}">
                <a16:creationId xmlns:a16="http://schemas.microsoft.com/office/drawing/2014/main" id="{787FF9F7-9FE4-4F98-D7BB-EA3C13DE82C5}"/>
              </a:ext>
              <a:ext uri="{C183D7F6-B498-43B3-948B-1728B52AA6E4}">
                <adec:decorative xmlns:adec="http://schemas.microsoft.com/office/drawing/2017/decorative" val="1"/>
              </a:ext>
            </a:extLst>
          </p:cNvPr>
          <p:cNvSpPr/>
          <p:nvPr/>
        </p:nvSpPr>
        <p:spPr bwMode="auto">
          <a:xfrm>
            <a:off x="4501366" y="2036129"/>
            <a:ext cx="2854518" cy="309111"/>
          </a:xfrm>
          <a:prstGeom prst="round2SameRect">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LID4096" sz="20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12" name="Rectangle: Top Corners Rounded 11">
            <a:extLst>
              <a:ext uri="{FF2B5EF4-FFF2-40B4-BE49-F238E27FC236}">
                <a16:creationId xmlns:a16="http://schemas.microsoft.com/office/drawing/2014/main" id="{411C6FDE-9286-6AFD-B819-1408B38E80E4}"/>
              </a:ext>
              <a:ext uri="{C183D7F6-B498-43B3-948B-1728B52AA6E4}">
                <adec:decorative xmlns:adec="http://schemas.microsoft.com/office/drawing/2017/decorative" val="1"/>
              </a:ext>
            </a:extLst>
          </p:cNvPr>
          <p:cNvSpPr/>
          <p:nvPr/>
        </p:nvSpPr>
        <p:spPr bwMode="auto">
          <a:xfrm>
            <a:off x="692066" y="2032319"/>
            <a:ext cx="2854518" cy="309111"/>
          </a:xfrm>
          <a:prstGeom prst="round2SameRect">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LID4096" sz="20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14" name="Rectangle: Top Corners Rounded 13">
            <a:extLst>
              <a:ext uri="{FF2B5EF4-FFF2-40B4-BE49-F238E27FC236}">
                <a16:creationId xmlns:a16="http://schemas.microsoft.com/office/drawing/2014/main" id="{310D286F-06F7-FED4-E46B-35ACE9021CDF}"/>
              </a:ext>
              <a:ext uri="{C183D7F6-B498-43B3-948B-1728B52AA6E4}">
                <adec:decorative xmlns:adec="http://schemas.microsoft.com/office/drawing/2017/decorative" val="1"/>
              </a:ext>
            </a:extLst>
          </p:cNvPr>
          <p:cNvSpPr/>
          <p:nvPr/>
        </p:nvSpPr>
        <p:spPr bwMode="auto">
          <a:xfrm>
            <a:off x="8318844" y="2047594"/>
            <a:ext cx="2854518" cy="309111"/>
          </a:xfrm>
          <a:prstGeom prst="round2SameRect">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LID4096" sz="20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16" name="TextBox 15">
            <a:extLst>
              <a:ext uri="{FF2B5EF4-FFF2-40B4-BE49-F238E27FC236}">
                <a16:creationId xmlns:a16="http://schemas.microsoft.com/office/drawing/2014/main" id="{8F646832-34AC-45CA-5001-BDF5BB0AA8C2}"/>
              </a:ext>
              <a:ext uri="{C183D7F6-B498-43B3-948B-1728B52AA6E4}">
                <adec:decorative xmlns:adec="http://schemas.microsoft.com/office/drawing/2017/decorative" val="1"/>
              </a:ext>
            </a:extLst>
          </p:cNvPr>
          <p:cNvSpPr txBox="1"/>
          <p:nvPr/>
        </p:nvSpPr>
        <p:spPr>
          <a:xfrm>
            <a:off x="4635432" y="2071087"/>
            <a:ext cx="2586386" cy="2462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a:ea typeface="+mn-ea"/>
                <a:cs typeface="+mn-cs"/>
              </a:rPr>
              <a:t>Microsoft 365 Copilot Chat</a:t>
            </a:r>
            <a:endParaRPr kumimoji="0" lang="LID4096" sz="1600" b="0" i="0" u="none" strike="noStrike" kern="1200" cap="none" spc="0" normalizeH="0" baseline="0" noProof="0" err="1">
              <a:ln>
                <a:noFill/>
              </a:ln>
              <a:solidFill>
                <a:srgbClr val="FFFFFF"/>
              </a:solidFill>
              <a:effectLst/>
              <a:uLnTx/>
              <a:uFillTx/>
              <a:latin typeface="Segoe Sans Display"/>
              <a:ea typeface="+mn-ea"/>
              <a:cs typeface="+mn-cs"/>
            </a:endParaRPr>
          </a:p>
        </p:txBody>
      </p:sp>
      <p:sp>
        <p:nvSpPr>
          <p:cNvPr id="17" name="TextBox 16">
            <a:extLst>
              <a:ext uri="{FF2B5EF4-FFF2-40B4-BE49-F238E27FC236}">
                <a16:creationId xmlns:a16="http://schemas.microsoft.com/office/drawing/2014/main" id="{9A1A8DFF-0D0A-D91E-2A2E-8440A76E6F7D}"/>
              </a:ext>
              <a:ext uri="{C183D7F6-B498-43B3-948B-1728B52AA6E4}">
                <adec:decorative xmlns:adec="http://schemas.microsoft.com/office/drawing/2017/decorative" val="1"/>
              </a:ext>
            </a:extLst>
          </p:cNvPr>
          <p:cNvSpPr txBox="1"/>
          <p:nvPr/>
        </p:nvSpPr>
        <p:spPr>
          <a:xfrm>
            <a:off x="8384825" y="2071087"/>
            <a:ext cx="2586386" cy="2462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a:ea typeface="+mn-ea"/>
                <a:cs typeface="+mn-cs"/>
              </a:rPr>
              <a:t>Microsoft 365 Copilot</a:t>
            </a:r>
            <a:endParaRPr kumimoji="0" lang="LID4096" sz="1600" b="0" i="0" u="none" strike="noStrike" kern="1200" cap="none" spc="0" normalizeH="0" baseline="0" noProof="0" err="1">
              <a:ln>
                <a:noFill/>
              </a:ln>
              <a:solidFill>
                <a:srgbClr val="FFFFFF"/>
              </a:solidFill>
              <a:effectLst/>
              <a:uLnTx/>
              <a:uFillTx/>
              <a:latin typeface="Segoe Sans Display"/>
              <a:ea typeface="+mn-ea"/>
              <a:cs typeface="+mn-cs"/>
            </a:endParaRPr>
          </a:p>
        </p:txBody>
      </p:sp>
      <p:pic>
        <p:nvPicPr>
          <p:cNvPr id="21" name="Picture 20">
            <a:extLst>
              <a:ext uri="{FF2B5EF4-FFF2-40B4-BE49-F238E27FC236}">
                <a16:creationId xmlns:a16="http://schemas.microsoft.com/office/drawing/2014/main" id="{8A7E52E0-B911-7D34-2D00-B1F19672F255}"/>
              </a:ext>
              <a:ext uri="{C183D7F6-B498-43B3-948B-1728B52AA6E4}">
                <adec:decorative xmlns:adec="http://schemas.microsoft.com/office/drawing/2017/decorative" val="1"/>
              </a:ext>
            </a:extLst>
          </p:cNvPr>
          <p:cNvPicPr>
            <a:picLocks noChangeAspect="1"/>
          </p:cNvPicPr>
          <p:nvPr/>
        </p:nvPicPr>
        <p:blipFill>
          <a:blip r:embed="rId4">
            <a:lum/>
          </a:blip>
          <a:stretch>
            <a:fillRect/>
          </a:stretch>
        </p:blipFill>
        <p:spPr>
          <a:xfrm>
            <a:off x="9179146" y="6167466"/>
            <a:ext cx="1542857" cy="466667"/>
          </a:xfrm>
          <a:prstGeom prst="rect">
            <a:avLst/>
          </a:prstGeom>
          <a:noFill/>
          <a:ln>
            <a:noFill/>
          </a:ln>
          <a:effectLst/>
        </p:spPr>
      </p:pic>
      <p:sp>
        <p:nvSpPr>
          <p:cNvPr id="24" name="Arrow: Bent 23">
            <a:extLst>
              <a:ext uri="{FF2B5EF4-FFF2-40B4-BE49-F238E27FC236}">
                <a16:creationId xmlns:a16="http://schemas.microsoft.com/office/drawing/2014/main" id="{8FB871C7-A1BE-7C35-A503-2462E375440A}"/>
              </a:ext>
              <a:ext uri="{C183D7F6-B498-43B3-948B-1728B52AA6E4}">
                <adec:decorative xmlns:adec="http://schemas.microsoft.com/office/drawing/2017/decorative" val="1"/>
              </a:ext>
            </a:extLst>
          </p:cNvPr>
          <p:cNvSpPr/>
          <p:nvPr/>
        </p:nvSpPr>
        <p:spPr bwMode="auto">
          <a:xfrm rot="16200000">
            <a:off x="7915142" y="5271801"/>
            <a:ext cx="563162" cy="1803363"/>
          </a:xfrm>
          <a:prstGeom prst="bentArrow">
            <a:avLst>
              <a:gd name="adj1" fmla="val 13705"/>
              <a:gd name="adj2" fmla="val 19381"/>
              <a:gd name="adj3" fmla="val 25000"/>
              <a:gd name="adj4" fmla="val 43750"/>
            </a:avLst>
          </a:prstGeom>
          <a:gradFill flip="none" rotWithShape="1">
            <a:gsLst>
              <a:gs pos="3000">
                <a:srgbClr val="0078D4"/>
              </a:gs>
              <a:gs pos="85000">
                <a:srgbClr val="D660FF"/>
              </a:gs>
              <a:gs pos="73000">
                <a:srgbClr val="818EFF"/>
              </a:gs>
              <a:gs pos="97000">
                <a:srgbClr val="FEA874"/>
              </a:gs>
            </a:gsLst>
            <a:lin ang="17400000" scaled="0"/>
            <a:tileRect/>
          </a:gradFill>
          <a:ln w="10795" cap="flat" cmpd="sng" algn="ctr">
            <a:noFill/>
            <a:prstDash val="solid"/>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LID4096" sz="1400" b="0" i="0" u="none" strike="noStrike" kern="0" cap="none" spc="0" normalizeH="0" baseline="0" noProof="0" err="1">
              <a:ln>
                <a:noFill/>
              </a:ln>
              <a:solidFill>
                <a:srgbClr val="FFFFFF"/>
              </a:solidFill>
              <a:effectLst/>
              <a:uLnTx/>
              <a:uFillTx/>
              <a:latin typeface="Segoe UI Semibold"/>
              <a:ea typeface="+mn-ea"/>
              <a:cs typeface="+mn-cs"/>
            </a:endParaRPr>
          </a:p>
        </p:txBody>
      </p:sp>
      <p:sp>
        <p:nvSpPr>
          <p:cNvPr id="25" name="Arrow: Bent 24">
            <a:extLst>
              <a:ext uri="{FF2B5EF4-FFF2-40B4-BE49-F238E27FC236}">
                <a16:creationId xmlns:a16="http://schemas.microsoft.com/office/drawing/2014/main" id="{8F24251A-A620-1E57-9A6C-8A9932F803E7}"/>
              </a:ext>
              <a:ext uri="{C183D7F6-B498-43B3-948B-1728B52AA6E4}">
                <adec:decorative xmlns:adec="http://schemas.microsoft.com/office/drawing/2017/decorative" val="1"/>
              </a:ext>
            </a:extLst>
          </p:cNvPr>
          <p:cNvSpPr/>
          <p:nvPr/>
        </p:nvSpPr>
        <p:spPr bwMode="auto">
          <a:xfrm rot="16200000" flipV="1">
            <a:off x="10753608" y="5910631"/>
            <a:ext cx="593568" cy="495293"/>
          </a:xfrm>
          <a:prstGeom prst="bentArrow">
            <a:avLst>
              <a:gd name="adj1" fmla="val 15367"/>
              <a:gd name="adj2" fmla="val 19381"/>
              <a:gd name="adj3" fmla="val 25000"/>
              <a:gd name="adj4" fmla="val 43750"/>
            </a:avLst>
          </a:prstGeom>
          <a:gradFill flip="none" rotWithShape="1">
            <a:gsLst>
              <a:gs pos="3000">
                <a:srgbClr val="0078D4"/>
              </a:gs>
              <a:gs pos="85000">
                <a:srgbClr val="D660FF"/>
              </a:gs>
              <a:gs pos="73000">
                <a:srgbClr val="818EFF"/>
              </a:gs>
              <a:gs pos="97000">
                <a:srgbClr val="FEA874"/>
              </a:gs>
            </a:gsLst>
            <a:lin ang="17400000" scaled="0"/>
            <a:tileRect/>
          </a:gradFill>
          <a:ln w="10795" cap="flat" cmpd="sng" algn="ctr">
            <a:noFill/>
            <a:prstDash val="solid"/>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LID4096" sz="1400" b="0" i="0" u="none" strike="noStrike" kern="0" cap="none" spc="0" normalizeH="0" baseline="0" noProof="0" err="1">
              <a:ln>
                <a:noFill/>
              </a:ln>
              <a:solidFill>
                <a:srgbClr val="FFFFFF"/>
              </a:solidFill>
              <a:effectLst/>
              <a:uLnTx/>
              <a:uFillTx/>
              <a:latin typeface="Segoe UI Semibold"/>
              <a:ea typeface="+mn-ea"/>
              <a:cs typeface="+mn-cs"/>
            </a:endParaRPr>
          </a:p>
        </p:txBody>
      </p:sp>
      <p:sp>
        <p:nvSpPr>
          <p:cNvPr id="27" name="Arrow: Bent 26">
            <a:extLst>
              <a:ext uri="{FF2B5EF4-FFF2-40B4-BE49-F238E27FC236}">
                <a16:creationId xmlns:a16="http://schemas.microsoft.com/office/drawing/2014/main" id="{54DBDE55-BBF5-E85C-E138-4D02B2179766}"/>
              </a:ext>
              <a:ext uri="{C183D7F6-B498-43B3-948B-1728B52AA6E4}">
                <adec:decorative xmlns:adec="http://schemas.microsoft.com/office/drawing/2017/decorative" val="1"/>
              </a:ext>
            </a:extLst>
          </p:cNvPr>
          <p:cNvSpPr/>
          <p:nvPr/>
        </p:nvSpPr>
        <p:spPr bwMode="auto">
          <a:xfrm rot="5400000">
            <a:off x="9800280" y="841345"/>
            <a:ext cx="469051" cy="1872809"/>
          </a:xfrm>
          <a:prstGeom prst="bentArrow">
            <a:avLst>
              <a:gd name="adj1" fmla="val 14829"/>
              <a:gd name="adj2" fmla="val 25000"/>
              <a:gd name="adj3" fmla="val 25000"/>
              <a:gd name="adj4" fmla="val 43750"/>
            </a:avLst>
          </a:prstGeom>
          <a:solidFill>
            <a:schemeClr val="bg1"/>
          </a:solidFill>
          <a:ln>
            <a:solidFill>
              <a:srgbClr val="4F25B9"/>
            </a:solid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LID4096"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28" name="Arrow: Bent 27">
            <a:extLst>
              <a:ext uri="{FF2B5EF4-FFF2-40B4-BE49-F238E27FC236}">
                <a16:creationId xmlns:a16="http://schemas.microsoft.com/office/drawing/2014/main" id="{8A593185-1960-6DD9-644E-AE3E37D264FB}"/>
              </a:ext>
              <a:ext uri="{C183D7F6-B498-43B3-948B-1728B52AA6E4}">
                <adec:decorative xmlns:adec="http://schemas.microsoft.com/office/drawing/2017/decorative" val="1"/>
              </a:ext>
            </a:extLst>
          </p:cNvPr>
          <p:cNvSpPr/>
          <p:nvPr/>
        </p:nvSpPr>
        <p:spPr bwMode="auto">
          <a:xfrm rot="5400000" flipV="1">
            <a:off x="5972690" y="1343167"/>
            <a:ext cx="438477" cy="838592"/>
          </a:xfrm>
          <a:prstGeom prst="bentArrow">
            <a:avLst>
              <a:gd name="adj1" fmla="val 15933"/>
              <a:gd name="adj2" fmla="val 25000"/>
              <a:gd name="adj3" fmla="val 25000"/>
              <a:gd name="adj4" fmla="val 43750"/>
            </a:avLst>
          </a:prstGeom>
          <a:solidFill>
            <a:schemeClr val="bg1"/>
          </a:solidFill>
          <a:ln>
            <a:solidFill>
              <a:srgbClr val="4F25B9"/>
            </a:solid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LID4096"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Sans Display"/>
              <a:ea typeface="+mn-ea"/>
              <a:cs typeface="Segoe UI" pitchFamily="34" charset="0"/>
            </a:endParaRPr>
          </a:p>
        </p:txBody>
      </p:sp>
      <p:sp>
        <p:nvSpPr>
          <p:cNvPr id="29" name="TextBox 28">
            <a:extLst>
              <a:ext uri="{FF2B5EF4-FFF2-40B4-BE49-F238E27FC236}">
                <a16:creationId xmlns:a16="http://schemas.microsoft.com/office/drawing/2014/main" id="{A80D1506-4E2B-B961-E95F-4BECA8E35E6D}"/>
              </a:ext>
              <a:ext uri="{C183D7F6-B498-43B3-948B-1728B52AA6E4}">
                <adec:decorative xmlns:adec="http://schemas.microsoft.com/office/drawing/2017/decorative" val="1"/>
              </a:ext>
            </a:extLst>
          </p:cNvPr>
          <p:cNvSpPr txBox="1"/>
          <p:nvPr/>
        </p:nvSpPr>
        <p:spPr>
          <a:xfrm>
            <a:off x="8353741" y="1754873"/>
            <a:ext cx="2449003" cy="18466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F25B9"/>
                </a:solidFill>
                <a:effectLst/>
                <a:uLnTx/>
                <a:uFillTx/>
                <a:latin typeface="Segoe Sans Display"/>
                <a:ea typeface="+mn-ea"/>
                <a:cs typeface="+mn-cs"/>
              </a:rPr>
              <a:t>+</a:t>
            </a:r>
            <a:r>
              <a:rPr kumimoji="0" lang="en-US" sz="1200" b="0" i="0" u="none" strike="noStrike" kern="1200" cap="none" spc="0" normalizeH="0" baseline="0" noProof="0">
                <a:ln>
                  <a:noFill/>
                </a:ln>
                <a:solidFill>
                  <a:srgbClr val="4F25B9"/>
                </a:solidFill>
                <a:effectLst/>
                <a:uLnTx/>
                <a:uFillTx/>
                <a:latin typeface="Segoe Sans Display"/>
                <a:ea typeface="+mn-ea"/>
                <a:cs typeface="+mn-cs"/>
              </a:rPr>
              <a:t>      Microsoft 365 Copilot license</a:t>
            </a:r>
            <a:endParaRPr kumimoji="0" lang="LID4096" sz="1200" b="0" i="0" u="none" strike="noStrike" kern="1200" cap="none" spc="0" normalizeH="0" baseline="0" noProof="0" err="1">
              <a:ln>
                <a:noFill/>
              </a:ln>
              <a:solidFill>
                <a:srgbClr val="4F25B9"/>
              </a:solidFill>
              <a:effectLst/>
              <a:uLnTx/>
              <a:uFillTx/>
              <a:latin typeface="Segoe Sans Display"/>
              <a:ea typeface="+mn-ea"/>
              <a:cs typeface="+mn-cs"/>
            </a:endParaRPr>
          </a:p>
        </p:txBody>
      </p:sp>
      <p:pic>
        <p:nvPicPr>
          <p:cNvPr id="1030" name="Picture 6">
            <a:extLst>
              <a:ext uri="{FF2B5EF4-FFF2-40B4-BE49-F238E27FC236}">
                <a16:creationId xmlns:a16="http://schemas.microsoft.com/office/drawing/2014/main" id="{66C5B4D4-BC93-F10E-FA4A-1D34B15F3359}"/>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2184" y="1481169"/>
            <a:ext cx="261433" cy="2322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DF8450D-4A0C-01D5-293B-C9FA3C9D9E5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950457" y="2380198"/>
            <a:ext cx="3964514" cy="3519237"/>
          </a:xfrm>
          <a:prstGeom prst="rect">
            <a:avLst/>
          </a:prstGeom>
        </p:spPr>
      </p:pic>
      <p:pic>
        <p:nvPicPr>
          <p:cNvPr id="30" name="Picture 2">
            <a:extLst>
              <a:ext uri="{FF2B5EF4-FFF2-40B4-BE49-F238E27FC236}">
                <a16:creationId xmlns:a16="http://schemas.microsoft.com/office/drawing/2014/main" id="{EE8DAF50-F0F1-0CC3-B6B8-E220EB5BC3F0}"/>
              </a:ext>
              <a:ext uri="{C183D7F6-B498-43B3-948B-1728B52AA6E4}">
                <adec:decorative xmlns:adec="http://schemas.microsoft.com/office/drawing/2017/decorative" val="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43595"/>
          <a:stretch/>
        </p:blipFill>
        <p:spPr bwMode="auto">
          <a:xfrm>
            <a:off x="8329808" y="1775151"/>
            <a:ext cx="481368" cy="2111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2D04FA4-625E-BF12-BD5C-223900FA4012}"/>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992546" y="2356705"/>
            <a:ext cx="3751068" cy="3519237"/>
          </a:xfrm>
          <a:prstGeom prst="rect">
            <a:avLst/>
          </a:prstGeom>
        </p:spPr>
      </p:pic>
      <p:pic>
        <p:nvPicPr>
          <p:cNvPr id="8" name="Picture 7">
            <a:extLst>
              <a:ext uri="{FF2B5EF4-FFF2-40B4-BE49-F238E27FC236}">
                <a16:creationId xmlns:a16="http://schemas.microsoft.com/office/drawing/2014/main" id="{7F452E0D-215C-0134-9762-887498BE8F4C}"/>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357325" y="2345241"/>
            <a:ext cx="3515815" cy="3519237"/>
          </a:xfrm>
          <a:prstGeom prst="rect">
            <a:avLst/>
          </a:prstGeom>
        </p:spPr>
      </p:pic>
      <p:sp>
        <p:nvSpPr>
          <p:cNvPr id="26" name="TextBox 25">
            <a:extLst>
              <a:ext uri="{FF2B5EF4-FFF2-40B4-BE49-F238E27FC236}">
                <a16:creationId xmlns:a16="http://schemas.microsoft.com/office/drawing/2014/main" id="{A05C04CB-F6AF-B1C4-CA3E-E0C03DB2F764}"/>
              </a:ext>
              <a:ext uri="{C183D7F6-B498-43B3-948B-1728B52AA6E4}">
                <adec:decorative xmlns:adec="http://schemas.microsoft.com/office/drawing/2017/decorative" val="1"/>
              </a:ext>
            </a:extLst>
          </p:cNvPr>
          <p:cNvSpPr txBox="1"/>
          <p:nvPr/>
        </p:nvSpPr>
        <p:spPr>
          <a:xfrm>
            <a:off x="6670721" y="1464816"/>
            <a:ext cx="2643133" cy="2462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Entra ID signed in user</a:t>
            </a:r>
            <a:endParaRPr kumimoji="0" lang="LID4096" sz="1600" b="0" i="0" u="none" strike="noStrike" kern="1200" cap="none" spc="0" normalizeH="0" baseline="0" noProof="0" err="1">
              <a:ln>
                <a:noFill/>
              </a:ln>
              <a:gradFill>
                <a:gsLst>
                  <a:gs pos="2917">
                    <a:srgbClr val="091F2C"/>
                  </a:gs>
                  <a:gs pos="30000">
                    <a:srgbClr val="091F2C"/>
                  </a:gs>
                </a:gsLst>
                <a:lin ang="5400000" scaled="0"/>
              </a:gra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23C77808-8EFA-CA19-6C83-97AD10CE8764}"/>
              </a:ext>
              <a:ext uri="{C183D7F6-B498-43B3-948B-1728B52AA6E4}">
                <adec:decorative xmlns:adec="http://schemas.microsoft.com/office/drawing/2017/decorative" val="1"/>
              </a:ext>
            </a:extLst>
          </p:cNvPr>
          <p:cNvSpPr txBox="1"/>
          <p:nvPr/>
        </p:nvSpPr>
        <p:spPr>
          <a:xfrm>
            <a:off x="1109708" y="2071086"/>
            <a:ext cx="1940119" cy="2462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a:ea typeface="+mn-ea"/>
                <a:cs typeface="+mn-cs"/>
              </a:rPr>
              <a:t>Microsoft Copilot</a:t>
            </a:r>
            <a:endParaRPr kumimoji="0" lang="LID4096" sz="16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E3DFB6DD-BD47-27DA-D106-2D4073D8F8B7}"/>
              </a:ext>
              <a:ext uri="{C183D7F6-B498-43B3-948B-1728B52AA6E4}">
                <adec:decorative xmlns:adec="http://schemas.microsoft.com/office/drawing/2017/decorative" val="1"/>
              </a:ext>
            </a:extLst>
          </p:cNvPr>
          <p:cNvSpPr>
            <a:spLocks noGrp="1"/>
          </p:cNvSpPr>
          <p:nvPr>
            <p:ph type="title"/>
          </p:nvPr>
        </p:nvSpPr>
        <p:spPr/>
        <p:txBody>
          <a:bodyPr/>
          <a:lstStyle/>
          <a:p>
            <a:pPr algn="ctr"/>
            <a:r>
              <a:rPr lang="en-US" sz="3600">
                <a:latin typeface="Segoe UI Semibold"/>
              </a:rPr>
              <a:t>Different Microsoft Copilots</a:t>
            </a:r>
            <a:endParaRPr lang="LID4096" sz="3600">
              <a:latin typeface="Segoe UI Semibold"/>
            </a:endParaRPr>
          </a:p>
        </p:txBody>
      </p:sp>
    </p:spTree>
    <p:extLst>
      <p:ext uri="{BB962C8B-B14F-4D97-AF65-F5344CB8AC3E}">
        <p14:creationId xmlns:p14="http://schemas.microsoft.com/office/powerpoint/2010/main" val="3494244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99F0F1-AEB3-9827-F167-B31E28A736D5}"/>
              </a:ext>
              <a:ext uri="{C183D7F6-B498-43B3-948B-1728B52AA6E4}">
                <adec:decorative xmlns:adec="http://schemas.microsoft.com/office/drawing/2017/decorative" val="1"/>
              </a:ext>
            </a:extLst>
          </p:cNvPr>
          <p:cNvPicPr>
            <a:picLocks/>
          </p:cNvPicPr>
          <p:nvPr/>
        </p:nvPicPr>
        <p:blipFill rotWithShape="1">
          <a:blip r:embed="rId3">
            <a:alphaModFix amt="45000"/>
          </a:blip>
          <a:srcRect t="4168" b="4168"/>
          <a:stretch/>
        </p:blipFill>
        <p:spPr>
          <a:xfrm>
            <a:off x="724866" y="1264978"/>
            <a:ext cx="10804526" cy="5048358"/>
          </a:xfrm>
          <a:prstGeom prst="roundRect">
            <a:avLst>
              <a:gd name="adj" fmla="val 2655"/>
            </a:avLst>
          </a:prstGeom>
          <a:solidFill>
            <a:schemeClr val="bg1">
              <a:lumMod val="9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w="med" len="med"/>
            <a:tailEnd type="none" w="med" len="med"/>
          </a:ln>
          <a:effectLst>
            <a:outerShdw blurRad="63500" dist="127000" dir="2700000" algn="tl" rotWithShape="0">
              <a:srgbClr val="454142">
                <a:alpha val="20000"/>
              </a:srgbClr>
            </a:outerShdw>
          </a:effectLst>
        </p:spPr>
      </p:pic>
      <p:sp>
        <p:nvSpPr>
          <p:cNvPr id="6" name="TextBox 5">
            <a:extLst>
              <a:ext uri="{FF2B5EF4-FFF2-40B4-BE49-F238E27FC236}">
                <a16:creationId xmlns:a16="http://schemas.microsoft.com/office/drawing/2014/main" id="{25D55A53-D7F3-F89B-BBA0-6841627FDF86}"/>
              </a:ext>
              <a:ext uri="{C183D7F6-B498-43B3-948B-1728B52AA6E4}">
                <adec:decorative xmlns:adec="http://schemas.microsoft.com/office/drawing/2017/decorative" val="1"/>
              </a:ext>
            </a:extLst>
          </p:cNvPr>
          <p:cNvSpPr txBox="1"/>
          <p:nvPr/>
        </p:nvSpPr>
        <p:spPr>
          <a:xfrm>
            <a:off x="4614684" y="1469885"/>
            <a:ext cx="2012051"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Microsoft 365 app</a:t>
            </a:r>
          </a:p>
        </p:txBody>
      </p:sp>
      <p:sp>
        <p:nvSpPr>
          <p:cNvPr id="7" name="TextBox 6">
            <a:extLst>
              <a:ext uri="{FF2B5EF4-FFF2-40B4-BE49-F238E27FC236}">
                <a16:creationId xmlns:a16="http://schemas.microsoft.com/office/drawing/2014/main" id="{BD6C61CF-9A83-68F3-758F-2597768D5836}"/>
              </a:ext>
              <a:ext uri="{C183D7F6-B498-43B3-948B-1728B52AA6E4}">
                <adec:decorative xmlns:adec="http://schemas.microsoft.com/office/drawing/2017/decorative" val="1"/>
              </a:ext>
            </a:extLst>
          </p:cNvPr>
          <p:cNvSpPr txBox="1"/>
          <p:nvPr/>
        </p:nvSpPr>
        <p:spPr>
          <a:xfrm>
            <a:off x="1260483" y="1469885"/>
            <a:ext cx="1735617" cy="43088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a:rPr>
              <a:t>copilot.cloud.microsoft</a:t>
            </a:r>
          </a:p>
        </p:txBody>
      </p:sp>
      <p:sp>
        <p:nvSpPr>
          <p:cNvPr id="8" name="TextBox 7">
            <a:extLst>
              <a:ext uri="{FF2B5EF4-FFF2-40B4-BE49-F238E27FC236}">
                <a16:creationId xmlns:a16="http://schemas.microsoft.com/office/drawing/2014/main" id="{C446F902-FBB7-595E-773A-4F61F047C6A4}"/>
              </a:ext>
              <a:ext uri="{C183D7F6-B498-43B3-948B-1728B52AA6E4}">
                <adec:decorative xmlns:adec="http://schemas.microsoft.com/office/drawing/2017/decorative" val="1"/>
              </a:ext>
            </a:extLst>
          </p:cNvPr>
          <p:cNvSpPr txBox="1"/>
          <p:nvPr/>
        </p:nvSpPr>
        <p:spPr>
          <a:xfrm>
            <a:off x="8012746" y="1381601"/>
            <a:ext cx="3290775" cy="254246"/>
          </a:xfrm>
          <a:prstGeom prst="roundRect">
            <a:avLst>
              <a:gd name="adj" fmla="val 1987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9" name="TextBox 8">
            <a:extLst>
              <a:ext uri="{FF2B5EF4-FFF2-40B4-BE49-F238E27FC236}">
                <a16:creationId xmlns:a16="http://schemas.microsoft.com/office/drawing/2014/main" id="{B6048D7E-F19B-13C4-5E8E-DC54B48583B1}"/>
              </a:ext>
              <a:ext uri="{C183D7F6-B498-43B3-948B-1728B52AA6E4}">
                <adec:decorative xmlns:adec="http://schemas.microsoft.com/office/drawing/2017/decorative" val="1"/>
              </a:ext>
            </a:extLst>
          </p:cNvPr>
          <p:cNvSpPr txBox="1"/>
          <p:nvPr/>
        </p:nvSpPr>
        <p:spPr>
          <a:xfrm>
            <a:off x="1252374" y="1469885"/>
            <a:ext cx="2012051"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Microsoft 365 app</a:t>
            </a:r>
          </a:p>
        </p:txBody>
      </p:sp>
      <p:sp>
        <p:nvSpPr>
          <p:cNvPr id="10" name="TextBox 9">
            <a:extLst>
              <a:ext uri="{FF2B5EF4-FFF2-40B4-BE49-F238E27FC236}">
                <a16:creationId xmlns:a16="http://schemas.microsoft.com/office/drawing/2014/main" id="{FDE63ECC-3A77-6655-CBBC-ACE30A40DD45}"/>
              </a:ext>
              <a:ext uri="{C183D7F6-B498-43B3-948B-1728B52AA6E4}">
                <adec:decorative xmlns:adec="http://schemas.microsoft.com/office/drawing/2017/decorative" val="1"/>
              </a:ext>
            </a:extLst>
          </p:cNvPr>
          <p:cNvSpPr txBox="1"/>
          <p:nvPr/>
        </p:nvSpPr>
        <p:spPr>
          <a:xfrm>
            <a:off x="916971" y="1368889"/>
            <a:ext cx="3317128" cy="279671"/>
          </a:xfrm>
          <a:prstGeom prst="roundRect">
            <a:avLst>
              <a:gd name="adj" fmla="val 1987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1" name="TextBox 10">
            <a:extLst>
              <a:ext uri="{FF2B5EF4-FFF2-40B4-BE49-F238E27FC236}">
                <a16:creationId xmlns:a16="http://schemas.microsoft.com/office/drawing/2014/main" id="{7456A833-C96A-E1D4-5A29-A761113874AC}"/>
              </a:ext>
              <a:ext uri="{C183D7F6-B498-43B3-948B-1728B52AA6E4}">
                <adec:decorative xmlns:adec="http://schemas.microsoft.com/office/drawing/2017/decorative" val="1"/>
              </a:ext>
            </a:extLst>
          </p:cNvPr>
          <p:cNvSpPr txBox="1"/>
          <p:nvPr/>
        </p:nvSpPr>
        <p:spPr>
          <a:xfrm>
            <a:off x="1391455" y="1400476"/>
            <a:ext cx="2340194" cy="21544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a:hlinkClick r:id="rId4">
                  <a:extLst>
                    <a:ext uri="{A12FA001-AC4F-418D-AE19-62706E023703}">
                      <ahyp:hlinkClr xmlns:ahyp="http://schemas.microsoft.com/office/drawing/2018/hyperlinkcolor" val="tx"/>
                    </a:ext>
                  </a:extLst>
                </a:hlinkClick>
              </a:rPr>
              <a:t>M365Copilot.com</a:t>
            </a:r>
            <a:endParaRPr kumimoji="0" lang="en-US" sz="1765" b="0" i="0" u="none" strike="noStrike" kern="1200" cap="none" spc="0" normalizeH="0" baseline="0" noProof="0">
              <a:ln>
                <a:noFill/>
              </a:ln>
              <a:solidFill>
                <a:srgbClr val="FFFFFF"/>
              </a:solidFill>
              <a:effectLst/>
              <a:uLnTx/>
              <a:uFillTx/>
              <a:latin typeface="Segoe Sans Display"/>
              <a:ea typeface="+mn-ea"/>
              <a:cs typeface="+mn-cs"/>
              <a:hlinkClick r:id="rId5">
                <a:extLst>
                  <a:ext uri="{A12FA001-AC4F-418D-AE19-62706E023703}">
                    <ahyp:hlinkClr xmlns:ahyp="http://schemas.microsoft.com/office/drawing/2018/hyperlinkcolor" val="tx"/>
                  </a:ext>
                </a:extLst>
              </a:hlinkClick>
            </a:endParaRPr>
          </a:p>
        </p:txBody>
      </p:sp>
      <p:sp>
        <p:nvSpPr>
          <p:cNvPr id="12" name="TextBox 11">
            <a:extLst>
              <a:ext uri="{FF2B5EF4-FFF2-40B4-BE49-F238E27FC236}">
                <a16:creationId xmlns:a16="http://schemas.microsoft.com/office/drawing/2014/main" id="{F333FDAD-4B6B-B68B-EBCD-CACF656F139E}"/>
              </a:ext>
              <a:ext uri="{C183D7F6-B498-43B3-948B-1728B52AA6E4}">
                <adec:decorative xmlns:adec="http://schemas.microsoft.com/office/drawing/2017/decorative" val="1"/>
              </a:ext>
            </a:extLst>
          </p:cNvPr>
          <p:cNvSpPr txBox="1"/>
          <p:nvPr/>
        </p:nvSpPr>
        <p:spPr>
          <a:xfrm>
            <a:off x="4562584" y="1368889"/>
            <a:ext cx="3066832" cy="279671"/>
          </a:xfrm>
          <a:prstGeom prst="roundRect">
            <a:avLst>
              <a:gd name="adj" fmla="val 1987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a:ln>
                <a:noFill/>
              </a:ln>
              <a:solidFill>
                <a:srgbClr val="FFFFFF"/>
              </a:solidFill>
              <a:effectLst/>
              <a:uLnTx/>
              <a:uFillTx/>
              <a:latin typeface="Segoe UI Semibold"/>
              <a:ea typeface="+mn-ea"/>
              <a:cs typeface="+mn-cs"/>
            </a:endParaRPr>
          </a:p>
        </p:txBody>
      </p:sp>
      <p:pic>
        <p:nvPicPr>
          <p:cNvPr id="14" name="Picture 2">
            <a:extLst>
              <a:ext uri="{FF2B5EF4-FFF2-40B4-BE49-F238E27FC236}">
                <a16:creationId xmlns:a16="http://schemas.microsoft.com/office/drawing/2014/main" id="{441BA21B-CEC5-CB5C-7597-F8E8655793FF}"/>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324" y="1697998"/>
            <a:ext cx="3290775" cy="18525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03105D1-612C-3B6F-8C9A-E02946505D7F}"/>
              </a:ext>
              <a:ext uri="{C183D7F6-B498-43B3-948B-1728B52AA6E4}">
                <adec:decorative xmlns:adec="http://schemas.microsoft.com/office/drawing/2017/decorative" val="1"/>
              </a:ext>
            </a:extLst>
          </p:cNvPr>
          <p:cNvSpPr txBox="1"/>
          <p:nvPr/>
        </p:nvSpPr>
        <p:spPr>
          <a:xfrm>
            <a:off x="5056315" y="1401002"/>
            <a:ext cx="2163613" cy="21544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Microsoft 365 Copilot app*</a:t>
            </a: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7" name="Picture 2">
            <a:extLst>
              <a:ext uri="{FF2B5EF4-FFF2-40B4-BE49-F238E27FC236}">
                <a16:creationId xmlns:a16="http://schemas.microsoft.com/office/drawing/2014/main" id="{B5A2F3B6-DD32-F4AC-CE1F-2B34E56E7598}"/>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8066" y="1685329"/>
            <a:ext cx="3290775" cy="18525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06764E2-FE82-AC76-6622-DC88304A0EA7}"/>
              </a:ext>
              <a:ext uri="{C183D7F6-B498-43B3-948B-1728B52AA6E4}">
                <adec:decorative xmlns:adec="http://schemas.microsoft.com/office/drawing/2017/decorative" val="1"/>
              </a:ext>
            </a:extLst>
          </p:cNvPr>
          <p:cNvSpPr txBox="1"/>
          <p:nvPr/>
        </p:nvSpPr>
        <p:spPr>
          <a:xfrm>
            <a:off x="8505627" y="1393376"/>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Edge browser sidebar</a:t>
            </a:r>
          </a:p>
        </p:txBody>
      </p:sp>
      <p:grpSp>
        <p:nvGrpSpPr>
          <p:cNvPr id="19" name="Group 18">
            <a:extLst>
              <a:ext uri="{FF2B5EF4-FFF2-40B4-BE49-F238E27FC236}">
                <a16:creationId xmlns:a16="http://schemas.microsoft.com/office/drawing/2014/main" id="{0224CE12-B358-67FD-1B7A-D3A3E0F47EB0}"/>
              </a:ext>
              <a:ext uri="{C183D7F6-B498-43B3-948B-1728B52AA6E4}">
                <adec:decorative xmlns:adec="http://schemas.microsoft.com/office/drawing/2017/decorative" val="1"/>
              </a:ext>
            </a:extLst>
          </p:cNvPr>
          <p:cNvGrpSpPr/>
          <p:nvPr/>
        </p:nvGrpSpPr>
        <p:grpSpPr>
          <a:xfrm>
            <a:off x="7885423" y="1630832"/>
            <a:ext cx="3581711" cy="2114083"/>
            <a:chOff x="286537" y="2733706"/>
            <a:chExt cx="6987439" cy="4124293"/>
          </a:xfrm>
          <a:effectLst>
            <a:outerShdw blurRad="50800" dist="38100" dir="2700000" algn="tl" rotWithShape="0">
              <a:prstClr val="black">
                <a:alpha val="40000"/>
              </a:prstClr>
            </a:outerShdw>
          </a:effectLst>
        </p:grpSpPr>
        <p:pic>
          <p:nvPicPr>
            <p:cNvPr id="20" name="Picture 19" descr="A screenshot of a computer&#10;&#10;AI-generated content may be incorrect.">
              <a:extLst>
                <a:ext uri="{FF2B5EF4-FFF2-40B4-BE49-F238E27FC236}">
                  <a16:creationId xmlns:a16="http://schemas.microsoft.com/office/drawing/2014/main" id="{A603AA48-642C-6AB6-4EA9-FD413F456B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537" y="2733706"/>
              <a:ext cx="6987439" cy="4124293"/>
            </a:xfrm>
            <a:prstGeom prst="rect">
              <a:avLst/>
            </a:prstGeom>
          </p:spPr>
        </p:pic>
        <p:pic>
          <p:nvPicPr>
            <p:cNvPr id="21" name="Picture 20">
              <a:extLst>
                <a:ext uri="{FF2B5EF4-FFF2-40B4-BE49-F238E27FC236}">
                  <a16:creationId xmlns:a16="http://schemas.microsoft.com/office/drawing/2014/main" id="{47569ACD-0913-6A36-29A7-AE9D979BBF4C}"/>
                </a:ext>
              </a:extLst>
            </p:cNvPr>
            <p:cNvPicPr>
              <a:picLocks noChangeAspect="1"/>
            </p:cNvPicPr>
            <p:nvPr/>
          </p:nvPicPr>
          <p:blipFill>
            <a:blip r:embed="rId8"/>
            <a:srcRect r="23012"/>
            <a:stretch/>
          </p:blipFill>
          <p:spPr>
            <a:xfrm>
              <a:off x="505594" y="3119875"/>
              <a:ext cx="5272088" cy="3385983"/>
            </a:xfrm>
            <a:prstGeom prst="rect">
              <a:avLst/>
            </a:prstGeom>
          </p:spPr>
        </p:pic>
      </p:grpSp>
      <p:sp>
        <p:nvSpPr>
          <p:cNvPr id="22" name="TextBox 21">
            <a:extLst>
              <a:ext uri="{FF2B5EF4-FFF2-40B4-BE49-F238E27FC236}">
                <a16:creationId xmlns:a16="http://schemas.microsoft.com/office/drawing/2014/main" id="{A97D5890-B14B-74B6-6FA0-3D3D0E5F7F5D}"/>
              </a:ext>
              <a:ext uri="{C183D7F6-B498-43B3-948B-1728B52AA6E4}">
                <adec:decorative xmlns:adec="http://schemas.microsoft.com/office/drawing/2017/decorative" val="1"/>
              </a:ext>
            </a:extLst>
          </p:cNvPr>
          <p:cNvSpPr txBox="1"/>
          <p:nvPr/>
        </p:nvSpPr>
        <p:spPr>
          <a:xfrm>
            <a:off x="911023" y="3759963"/>
            <a:ext cx="3290775" cy="254246"/>
          </a:xfrm>
          <a:prstGeom prst="roundRect">
            <a:avLst>
              <a:gd name="adj" fmla="val 1987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26" name="TextBox 25">
            <a:extLst>
              <a:ext uri="{FF2B5EF4-FFF2-40B4-BE49-F238E27FC236}">
                <a16:creationId xmlns:a16="http://schemas.microsoft.com/office/drawing/2014/main" id="{074D1E2E-0E23-64DE-89E3-A78D899E4256}"/>
              </a:ext>
              <a:ext uri="{C183D7F6-B498-43B3-948B-1728B52AA6E4}">
                <adec:decorative xmlns:adec="http://schemas.microsoft.com/office/drawing/2017/decorative" val="1"/>
              </a:ext>
            </a:extLst>
          </p:cNvPr>
          <p:cNvSpPr txBox="1"/>
          <p:nvPr/>
        </p:nvSpPr>
        <p:spPr>
          <a:xfrm>
            <a:off x="1403904" y="3771738"/>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Teams app (</a:t>
            </a:r>
            <a:r>
              <a:rPr lang="en-US" sz="1400" dirty="0">
                <a:solidFill>
                  <a:prstClr val="white"/>
                </a:solidFill>
                <a:latin typeface="Segoe UI"/>
              </a:rPr>
              <a:t>Pinned)</a:t>
            </a:r>
            <a:r>
              <a:rPr kumimoji="0" lang="en-US" sz="1400" b="0" i="0" u="none" strike="noStrike" kern="1200" cap="none" spc="0" normalizeH="0" baseline="0" noProof="0" dirty="0">
                <a:ln>
                  <a:noFill/>
                </a:ln>
                <a:solidFill>
                  <a:prstClr val="white"/>
                </a:solidFill>
                <a:effectLst/>
                <a:uLnTx/>
                <a:uFillTx/>
                <a:latin typeface="Segoe UI"/>
                <a:ea typeface="+mn-ea"/>
                <a:cs typeface="+mn-cs"/>
              </a:rPr>
              <a:t>*</a:t>
            </a:r>
          </a:p>
        </p:txBody>
      </p:sp>
      <p:sp>
        <p:nvSpPr>
          <p:cNvPr id="27" name="TextBox 26">
            <a:extLst>
              <a:ext uri="{FF2B5EF4-FFF2-40B4-BE49-F238E27FC236}">
                <a16:creationId xmlns:a16="http://schemas.microsoft.com/office/drawing/2014/main" id="{8D9C8746-49C5-4DF0-927D-C65F3636EAC0}"/>
              </a:ext>
              <a:ext uri="{C183D7F6-B498-43B3-948B-1728B52AA6E4}">
                <adec:decorative xmlns:adec="http://schemas.microsoft.com/office/drawing/2017/decorative" val="1"/>
              </a:ext>
            </a:extLst>
          </p:cNvPr>
          <p:cNvSpPr txBox="1"/>
          <p:nvPr/>
        </p:nvSpPr>
        <p:spPr>
          <a:xfrm>
            <a:off x="4475143" y="3771273"/>
            <a:ext cx="3290775" cy="254246"/>
          </a:xfrm>
          <a:prstGeom prst="roundRect">
            <a:avLst>
              <a:gd name="adj" fmla="val 1987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30" name="Group 29">
            <a:extLst>
              <a:ext uri="{FF2B5EF4-FFF2-40B4-BE49-F238E27FC236}">
                <a16:creationId xmlns:a16="http://schemas.microsoft.com/office/drawing/2014/main" id="{9C31FB18-F73F-52DB-9973-67D5A45B2C85}"/>
              </a:ext>
              <a:ext uri="{C183D7F6-B498-43B3-948B-1728B52AA6E4}">
                <adec:decorative xmlns:adec="http://schemas.microsoft.com/office/drawing/2017/decorative" val="1"/>
              </a:ext>
            </a:extLst>
          </p:cNvPr>
          <p:cNvGrpSpPr/>
          <p:nvPr/>
        </p:nvGrpSpPr>
        <p:grpSpPr>
          <a:xfrm>
            <a:off x="765554" y="4013743"/>
            <a:ext cx="3581711" cy="2114084"/>
            <a:chOff x="4305142" y="4151379"/>
            <a:chExt cx="3581711" cy="2114084"/>
          </a:xfrm>
        </p:grpSpPr>
        <p:pic>
          <p:nvPicPr>
            <p:cNvPr id="32" name="Picture 31" descr="A screenshot of a computer&#10;&#10;Description automatically generated">
              <a:extLst>
                <a:ext uri="{FF2B5EF4-FFF2-40B4-BE49-F238E27FC236}">
                  <a16:creationId xmlns:a16="http://schemas.microsoft.com/office/drawing/2014/main" id="{5B80DE3F-D362-0D73-B8FE-8443512CB1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5142" y="4151379"/>
              <a:ext cx="3581711" cy="2114084"/>
            </a:xfrm>
            <a:prstGeom prst="rect">
              <a:avLst/>
            </a:prstGeom>
          </p:spPr>
        </p:pic>
        <p:pic>
          <p:nvPicPr>
            <p:cNvPr id="33" name="Picture 32" descr="A screenshot of a computer&#10;&#10;Description automatically generated">
              <a:extLst>
                <a:ext uri="{FF2B5EF4-FFF2-40B4-BE49-F238E27FC236}">
                  <a16:creationId xmlns:a16="http://schemas.microsoft.com/office/drawing/2014/main" id="{C916EEBB-7F73-F5D1-FC3A-06602EF3C8EB}"/>
                </a:ext>
              </a:extLst>
            </p:cNvPr>
            <p:cNvPicPr>
              <a:picLocks noChangeAspect="1"/>
            </p:cNvPicPr>
            <p:nvPr/>
          </p:nvPicPr>
          <p:blipFill>
            <a:blip r:embed="rId10">
              <a:extLst>
                <a:ext uri="{28A0092B-C50C-407E-A947-70E740481C1C}">
                  <a14:useLocalDpi xmlns:a14="http://schemas.microsoft.com/office/drawing/2010/main" val="0"/>
                </a:ext>
              </a:extLst>
            </a:blip>
            <a:srcRect l="74259" t="15022" r="24738" b="83127"/>
            <a:stretch/>
          </p:blipFill>
          <p:spPr>
            <a:xfrm>
              <a:off x="6963061" y="4459754"/>
              <a:ext cx="45719" cy="49753"/>
            </a:xfrm>
            <a:prstGeom prst="rect">
              <a:avLst/>
            </a:prstGeom>
            <a:ln w="38100">
              <a:noFill/>
            </a:ln>
          </p:spPr>
        </p:pic>
      </p:grpSp>
      <p:sp>
        <p:nvSpPr>
          <p:cNvPr id="34" name="TextBox 33">
            <a:extLst>
              <a:ext uri="{FF2B5EF4-FFF2-40B4-BE49-F238E27FC236}">
                <a16:creationId xmlns:a16="http://schemas.microsoft.com/office/drawing/2014/main" id="{976BEAC6-9329-6B42-907D-C5A522C9197D}"/>
              </a:ext>
              <a:ext uri="{C183D7F6-B498-43B3-948B-1728B52AA6E4}">
                <adec:decorative xmlns:adec="http://schemas.microsoft.com/office/drawing/2017/decorative" val="1"/>
              </a:ext>
            </a:extLst>
          </p:cNvPr>
          <p:cNvSpPr txBox="1"/>
          <p:nvPr/>
        </p:nvSpPr>
        <p:spPr>
          <a:xfrm>
            <a:off x="4968024" y="3783048"/>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Outlook app (</a:t>
            </a:r>
            <a:r>
              <a:rPr lang="en-US" sz="1400" dirty="0">
                <a:solidFill>
                  <a:prstClr val="white"/>
                </a:solidFill>
                <a:latin typeface="Segoe UI"/>
              </a:rPr>
              <a:t>Pinned</a:t>
            </a:r>
            <a:r>
              <a:rPr kumimoji="0" lang="en-US" sz="1400" b="0" i="0" u="none" strike="noStrike" kern="1200" cap="none" spc="0" normalizeH="0" baseline="0" noProof="0" dirty="0">
                <a:ln>
                  <a:noFill/>
                </a:ln>
                <a:solidFill>
                  <a:prstClr val="white"/>
                </a:solidFill>
                <a:effectLst/>
                <a:uLnTx/>
                <a:uFillTx/>
                <a:latin typeface="Segoe UI"/>
                <a:ea typeface="+mn-ea"/>
                <a:cs typeface="+mn-cs"/>
              </a:rPr>
              <a:t>)*</a:t>
            </a:r>
          </a:p>
        </p:txBody>
      </p:sp>
      <p:grpSp>
        <p:nvGrpSpPr>
          <p:cNvPr id="35" name="Group 34">
            <a:extLst>
              <a:ext uri="{FF2B5EF4-FFF2-40B4-BE49-F238E27FC236}">
                <a16:creationId xmlns:a16="http://schemas.microsoft.com/office/drawing/2014/main" id="{8E6D94C8-B1D9-AA21-A4D8-5FF0E3366044}"/>
              </a:ext>
              <a:ext uri="{C183D7F6-B498-43B3-948B-1728B52AA6E4}">
                <adec:decorative xmlns:adec="http://schemas.microsoft.com/office/drawing/2017/decorative" val="1"/>
              </a:ext>
            </a:extLst>
          </p:cNvPr>
          <p:cNvGrpSpPr/>
          <p:nvPr/>
        </p:nvGrpSpPr>
        <p:grpSpPr>
          <a:xfrm>
            <a:off x="4347265" y="4013744"/>
            <a:ext cx="3581711" cy="2114083"/>
            <a:chOff x="246791" y="4151379"/>
            <a:chExt cx="3581711" cy="2114083"/>
          </a:xfrm>
        </p:grpSpPr>
        <p:pic>
          <p:nvPicPr>
            <p:cNvPr id="37" name="Picture 36" descr="A screenshot of a computer&#10;&#10;Description automatically generated">
              <a:extLst>
                <a:ext uri="{FF2B5EF4-FFF2-40B4-BE49-F238E27FC236}">
                  <a16:creationId xmlns:a16="http://schemas.microsoft.com/office/drawing/2014/main" id="{F0F0C5E9-BC6F-4F6C-0EBE-316C1AC183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6791" y="4151379"/>
              <a:ext cx="3581711" cy="2114083"/>
            </a:xfrm>
            <a:prstGeom prst="rect">
              <a:avLst/>
            </a:prstGeom>
          </p:spPr>
        </p:pic>
        <p:pic>
          <p:nvPicPr>
            <p:cNvPr id="39" name="Picture 38" descr="A screenshot of a computer&#10;&#10;Description automatically generated">
              <a:extLst>
                <a:ext uri="{FF2B5EF4-FFF2-40B4-BE49-F238E27FC236}">
                  <a16:creationId xmlns:a16="http://schemas.microsoft.com/office/drawing/2014/main" id="{3A55DA71-1739-76F9-5029-A4418686F799}"/>
                </a:ext>
              </a:extLst>
            </p:cNvPr>
            <p:cNvPicPr>
              <a:picLocks noChangeAspect="1"/>
            </p:cNvPicPr>
            <p:nvPr/>
          </p:nvPicPr>
          <p:blipFill>
            <a:blip r:embed="rId10">
              <a:extLst>
                <a:ext uri="{28A0092B-C50C-407E-A947-70E740481C1C}">
                  <a14:useLocalDpi xmlns:a14="http://schemas.microsoft.com/office/drawing/2010/main" val="0"/>
                </a:ext>
              </a:extLst>
            </a:blip>
            <a:srcRect l="74259" t="15022" r="24738" b="83127"/>
            <a:stretch/>
          </p:blipFill>
          <p:spPr>
            <a:xfrm>
              <a:off x="2911399" y="4458851"/>
              <a:ext cx="45719" cy="49753"/>
            </a:xfrm>
            <a:prstGeom prst="rect">
              <a:avLst/>
            </a:prstGeom>
            <a:ln w="38100">
              <a:noFill/>
            </a:ln>
          </p:spPr>
        </p:pic>
      </p:grpSp>
      <p:sp>
        <p:nvSpPr>
          <p:cNvPr id="44" name="TextBox 43">
            <a:extLst>
              <a:ext uri="{FF2B5EF4-FFF2-40B4-BE49-F238E27FC236}">
                <a16:creationId xmlns:a16="http://schemas.microsoft.com/office/drawing/2014/main" id="{84753802-0B9A-573D-A3ED-40D0FF2B244C}"/>
              </a:ext>
              <a:ext uri="{C183D7F6-B498-43B3-948B-1728B52AA6E4}">
                <adec:decorative xmlns:adec="http://schemas.microsoft.com/office/drawing/2017/decorative" val="1"/>
              </a:ext>
            </a:extLst>
          </p:cNvPr>
          <p:cNvSpPr txBox="1"/>
          <p:nvPr/>
        </p:nvSpPr>
        <p:spPr>
          <a:xfrm>
            <a:off x="864166" y="6465234"/>
            <a:ext cx="67652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mn-cs"/>
              </a:rPr>
              <a:t>*Ensure Copilot is pinned to your left navigation across Teams, Outlook, and the Microsoft 365 app.</a:t>
            </a:r>
            <a:endParaRPr kumimoji="0" lang="en-US" sz="1200" b="0" i="1"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5" name="Picture 44">
            <a:extLst>
              <a:ext uri="{FF2B5EF4-FFF2-40B4-BE49-F238E27FC236}">
                <a16:creationId xmlns:a16="http://schemas.microsoft.com/office/drawing/2014/main" id="{7A0553FB-0D41-54BB-5607-6CEED164A900}"/>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rcRect l="74259" t="15022" r="24738" b="83127"/>
          <a:stretch/>
        </p:blipFill>
        <p:spPr>
          <a:xfrm>
            <a:off x="10667405" y="1896177"/>
            <a:ext cx="45719" cy="49753"/>
          </a:xfrm>
          <a:prstGeom prst="rect">
            <a:avLst/>
          </a:prstGeom>
          <a:ln w="38100">
            <a:noFill/>
          </a:ln>
        </p:spPr>
      </p:pic>
      <p:sp>
        <p:nvSpPr>
          <p:cNvPr id="47" name="Title 1">
            <a:extLst>
              <a:ext uri="{FF2B5EF4-FFF2-40B4-BE49-F238E27FC236}">
                <a16:creationId xmlns:a16="http://schemas.microsoft.com/office/drawing/2014/main" id="{77A46A52-69B3-0534-346C-ACAEF7B5DCDE}"/>
              </a:ext>
              <a:ext uri="{C183D7F6-B498-43B3-948B-1728B52AA6E4}">
                <adec:decorative xmlns:adec="http://schemas.microsoft.com/office/drawing/2017/decorative" val="1"/>
              </a:ext>
            </a:extLst>
          </p:cNvPr>
          <p:cNvSpPr>
            <a:spLocks noGrp="1"/>
          </p:cNvSpPr>
          <p:nvPr>
            <p:ph type="title"/>
          </p:nvPr>
        </p:nvSpPr>
        <p:spPr/>
        <p:txBody>
          <a:bodyPr lIns="91440" tIns="45720" rIns="91440" bIns="45720" anchor="t">
            <a:noAutofit/>
          </a:bodyPr>
          <a:lstStyle/>
          <a:p>
            <a:pPr marL="0" marR="0" lvl="0" indent="0" defTabSz="914367" fontAlgn="auto">
              <a:spcAft>
                <a:spcPts val="0"/>
              </a:spcAft>
              <a:buClrTx/>
              <a:buSzTx/>
              <a:tabLst/>
              <a:defRPr/>
            </a:pPr>
            <a:r>
              <a:rPr lang="en-US" sz="2800">
                <a:solidFill>
                  <a:schemeClr val="tx1"/>
                </a:solidFill>
                <a:latin typeface="Segoe UI Semibold"/>
              </a:rPr>
              <a:t>Access Copilot Chat from where you’re working</a:t>
            </a:r>
          </a:p>
        </p:txBody>
      </p:sp>
    </p:spTree>
    <p:extLst>
      <p:ext uri="{BB962C8B-B14F-4D97-AF65-F5344CB8AC3E}">
        <p14:creationId xmlns:p14="http://schemas.microsoft.com/office/powerpoint/2010/main" val="131264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35BA2-CB7A-2BB5-26D7-9F2FDEAD38AB}"/>
              </a:ext>
            </a:extLst>
          </p:cNvPr>
          <p:cNvSpPr txBox="1">
            <a:spLocks noGrp="1"/>
          </p:cNvSpPr>
          <p:nvPr>
            <p:ph type="title" idx="4294967295"/>
          </p:nvPr>
        </p:nvSpPr>
        <p:spPr>
          <a:xfrm>
            <a:off x="1106802" y="-103415"/>
            <a:ext cx="11957050" cy="8819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0" cap="none" spc="-25" normalizeH="0" baseline="0" noProof="0" dirty="0">
                <a:ln w="3175">
                  <a:noFill/>
                </a:ln>
                <a:solidFill>
                  <a:srgbClr val="091F2C"/>
                </a:solidFill>
                <a:effectLst/>
                <a:uLnTx/>
                <a:uFillTx/>
                <a:latin typeface="Segoe UI Semibold" panose="020B0502040204020203" pitchFamily="34" charset="0"/>
                <a:ea typeface="+mj-ea"/>
                <a:cs typeface="Segoe UI Semibold" panose="020B0502040204020203" pitchFamily="34" charset="0"/>
              </a:rPr>
              <a:t>M365 Copilot Chat vs. M365 Copilot GCC Comparison</a:t>
            </a:r>
          </a:p>
        </p:txBody>
      </p:sp>
      <p:pic>
        <p:nvPicPr>
          <p:cNvPr id="18" name="Picture 17" descr="A screenshot of a computer">
            <a:extLst>
              <a:ext uri="{FF2B5EF4-FFF2-40B4-BE49-F238E27FC236}">
                <a16:creationId xmlns:a16="http://schemas.microsoft.com/office/drawing/2014/main" id="{2F1CE0B0-B71F-FE7D-8BE4-A7FAD7A32A3B}"/>
              </a:ext>
            </a:extLst>
          </p:cNvPr>
          <p:cNvPicPr>
            <a:picLocks noChangeAspect="1"/>
          </p:cNvPicPr>
          <p:nvPr/>
        </p:nvPicPr>
        <p:blipFill>
          <a:blip r:embed="rId3"/>
          <a:stretch>
            <a:fillRect/>
          </a:stretch>
        </p:blipFill>
        <p:spPr>
          <a:xfrm>
            <a:off x="717760" y="740421"/>
            <a:ext cx="10930656" cy="5976911"/>
          </a:xfrm>
          <a:prstGeom prst="rect">
            <a:avLst/>
          </a:prstGeom>
        </p:spPr>
      </p:pic>
      <p:sp>
        <p:nvSpPr>
          <p:cNvPr id="7" name="Rectangle 6">
            <a:extLst>
              <a:ext uri="{FF2B5EF4-FFF2-40B4-BE49-F238E27FC236}">
                <a16:creationId xmlns:a16="http://schemas.microsoft.com/office/drawing/2014/main" id="{717307AF-FAD7-940B-2759-360E37DA28AD}"/>
              </a:ext>
              <a:ext uri="{C183D7F6-B498-43B3-948B-1728B52AA6E4}">
                <adec:decorative xmlns:adec="http://schemas.microsoft.com/office/drawing/2017/decorative" val="1"/>
              </a:ext>
            </a:extLst>
          </p:cNvPr>
          <p:cNvSpPr/>
          <p:nvPr/>
        </p:nvSpPr>
        <p:spPr>
          <a:xfrm>
            <a:off x="2090057" y="1975933"/>
            <a:ext cx="919843" cy="522515"/>
          </a:xfrm>
          <a:prstGeom prst="rect">
            <a:avLst/>
          </a:prstGeom>
          <a:solidFill>
            <a:schemeClr val="bg2">
              <a:lumMod val="90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 name="Rectangle 9">
            <a:extLst>
              <a:ext uri="{FF2B5EF4-FFF2-40B4-BE49-F238E27FC236}">
                <a16:creationId xmlns:a16="http://schemas.microsoft.com/office/drawing/2014/main" id="{AE5E35B6-C95F-CB1C-6FE9-82DFA4DE9110}"/>
              </a:ext>
              <a:ext uri="{C183D7F6-B498-43B3-948B-1728B52AA6E4}">
                <adec:decorative xmlns:adec="http://schemas.microsoft.com/office/drawing/2017/decorative" val="1"/>
              </a:ext>
            </a:extLst>
          </p:cNvPr>
          <p:cNvSpPr/>
          <p:nvPr/>
        </p:nvSpPr>
        <p:spPr>
          <a:xfrm>
            <a:off x="2090057" y="2542165"/>
            <a:ext cx="6625319" cy="974761"/>
          </a:xfrm>
          <a:prstGeom prst="rect">
            <a:avLst/>
          </a:prstGeom>
          <a:solidFill>
            <a:schemeClr val="bg2">
              <a:lumMod val="90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1" name="Rectangle 10">
            <a:extLst>
              <a:ext uri="{FF2B5EF4-FFF2-40B4-BE49-F238E27FC236}">
                <a16:creationId xmlns:a16="http://schemas.microsoft.com/office/drawing/2014/main" id="{1AEDE87C-999E-7C42-6370-087DCABAE36D}"/>
              </a:ext>
            </a:extLst>
          </p:cNvPr>
          <p:cNvSpPr/>
          <p:nvPr/>
        </p:nvSpPr>
        <p:spPr>
          <a:xfrm>
            <a:off x="742950" y="801099"/>
            <a:ext cx="1954530" cy="173979"/>
          </a:xfrm>
          <a:prstGeom prst="rect">
            <a:avLst/>
          </a:prstGeom>
          <a:solidFill>
            <a:schemeClr val="bg2">
              <a:lumMod val="90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Not available at initial launch</a:t>
            </a:r>
          </a:p>
        </p:txBody>
      </p:sp>
    </p:spTree>
    <p:extLst>
      <p:ext uri="{BB962C8B-B14F-4D97-AF65-F5344CB8AC3E}">
        <p14:creationId xmlns:p14="http://schemas.microsoft.com/office/powerpoint/2010/main" val="1443678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89D0F5-AA0B-EC0F-9E3D-B696D4599A5F}"/>
              </a:ext>
            </a:extLst>
          </p:cNvPr>
          <p:cNvSpPr>
            <a:spLocks noGrp="1"/>
          </p:cNvSpPr>
          <p:nvPr>
            <p:ph type="title"/>
          </p:nvPr>
        </p:nvSpPr>
        <p:spPr>
          <a:xfrm>
            <a:off x="569912" y="2892167"/>
            <a:ext cx="5714774" cy="1107996"/>
          </a:xfrm>
        </p:spPr>
        <p:txBody>
          <a:bodyPr/>
          <a:lstStyle/>
          <a:p>
            <a:r>
              <a:rPr lang="en-US" dirty="0">
                <a:cs typeface="Segoe UI"/>
              </a:rPr>
              <a:t>How to enable </a:t>
            </a:r>
            <a:r>
              <a:rPr lang="en-US">
                <a:cs typeface="Segoe UI"/>
              </a:rPr>
              <a:t>web</a:t>
            </a:r>
            <a:r>
              <a:rPr lang="en-US" dirty="0">
                <a:cs typeface="Segoe UI"/>
              </a:rPr>
              <a:t> search</a:t>
            </a:r>
            <a:endParaRPr lang="en-US" dirty="0"/>
          </a:p>
        </p:txBody>
      </p:sp>
      <p:sp>
        <p:nvSpPr>
          <p:cNvPr id="11" name="Text Placeholder 10">
            <a:extLst>
              <a:ext uri="{FF2B5EF4-FFF2-40B4-BE49-F238E27FC236}">
                <a16:creationId xmlns:a16="http://schemas.microsoft.com/office/drawing/2014/main" id="{4E891C02-2DB3-D69D-864F-1E0CB21AA46E}"/>
              </a:ext>
            </a:extLst>
          </p:cNvPr>
          <p:cNvSpPr>
            <a:spLocks noGrp="1"/>
          </p:cNvSpPr>
          <p:nvPr>
            <p:ph type="body" sz="quarter" idx="13"/>
          </p:nvPr>
        </p:nvSpPr>
        <p:spPr>
          <a:xfrm>
            <a:off x="582042" y="6446520"/>
            <a:ext cx="1645920" cy="138499"/>
          </a:xfrm>
        </p:spPr>
        <p:txBody>
          <a:bodyPr vert="horz" wrap="square" lIns="0" tIns="0" rIns="0" bIns="0" rtlCol="0" anchor="t">
            <a:spAutoFit/>
          </a:bodyPr>
          <a:lstStyle/>
          <a:p>
            <a:r>
              <a:rPr lang="en-US">
                <a:cs typeface="Segoe UI"/>
              </a:rPr>
              <a:t>March 2025</a:t>
            </a:r>
            <a:endParaRPr lang="en-US"/>
          </a:p>
        </p:txBody>
      </p:sp>
    </p:spTree>
    <p:extLst>
      <p:ext uri="{BB962C8B-B14F-4D97-AF65-F5344CB8AC3E}">
        <p14:creationId xmlns:p14="http://schemas.microsoft.com/office/powerpoint/2010/main" val="121735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0E5D5-BBF6-F576-D9C7-819EB38EF958}"/>
            </a:ext>
          </a:extLst>
        </p:cNvPr>
        <p:cNvGrpSpPr/>
        <p:nvPr/>
      </p:nvGrpSpPr>
      <p:grpSpPr>
        <a:xfrm>
          <a:off x="0" y="0"/>
          <a:ext cx="0" cy="0"/>
          <a:chOff x="0" y="0"/>
          <a:chExt cx="0" cy="0"/>
        </a:xfrm>
      </p:grpSpPr>
      <p:sp>
        <p:nvSpPr>
          <p:cNvPr id="6" name="Content Placeholder 3">
            <a:extLst>
              <a:ext uri="{FF2B5EF4-FFF2-40B4-BE49-F238E27FC236}">
                <a16:creationId xmlns:a16="http://schemas.microsoft.com/office/drawing/2014/main" id="{CF55359D-B03B-A4BC-908E-D4D34CDE3098}"/>
              </a:ext>
              <a:ext uri="{C183D7F6-B498-43B3-948B-1728B52AA6E4}">
                <adec:decorative xmlns:adec="http://schemas.microsoft.com/office/drawing/2017/decorative" val="1"/>
              </a:ext>
            </a:extLst>
          </p:cNvPr>
          <p:cNvSpPr txBox="1">
            <a:spLocks/>
          </p:cNvSpPr>
          <p:nvPr/>
        </p:nvSpPr>
        <p:spPr>
          <a:xfrm>
            <a:off x="583186" y="1442357"/>
            <a:ext cx="5828500" cy="464094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w="3175">
                  <a:noFill/>
                </a:ln>
                <a:solidFill>
                  <a:srgbClr val="091F2C"/>
                </a:solidFill>
                <a:effectLst/>
                <a:uLnTx/>
                <a:uFillTx/>
                <a:latin typeface="Segoe UI Semibold"/>
                <a:ea typeface="+mn-ea"/>
                <a:cs typeface="Segoe UI" pitchFamily="34" charset="0"/>
              </a:rPr>
              <a:t>Control who can use web search</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OCPS policy: “Allow Web Search in Copilot”</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For M365 Copilot and Copilot Chat</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Can be applied at user or group level</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Permits following values:</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Not configured (= Follows OCE policy)</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0 (= Web search on for both work and web - Recommended) </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1 (= Web search off in both work and web)</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2 (= Web search off in work but on in web)</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4" name="Picture 3">
            <a:extLst>
              <a:ext uri="{FF2B5EF4-FFF2-40B4-BE49-F238E27FC236}">
                <a16:creationId xmlns:a16="http://schemas.microsoft.com/office/drawing/2014/main" id="{F7C4EF7C-039B-E36D-AD5C-FCAAE752417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686" y="213164"/>
            <a:ext cx="3055023" cy="6350922"/>
          </a:xfrm>
          <a:prstGeom prst="rect">
            <a:avLst/>
          </a:prstGeom>
          <a:effectLst>
            <a:outerShdw blurRad="50800" dist="38100" dir="10800000" algn="r" rotWithShape="0">
              <a:prstClr val="black">
                <a:alpha val="40000"/>
              </a:prstClr>
            </a:outerShdw>
          </a:effectLst>
        </p:spPr>
      </p:pic>
      <p:sp>
        <p:nvSpPr>
          <p:cNvPr id="8" name="TextBox 7">
            <a:extLst>
              <a:ext uri="{FF2B5EF4-FFF2-40B4-BE49-F238E27FC236}">
                <a16:creationId xmlns:a16="http://schemas.microsoft.com/office/drawing/2014/main" id="{52E063C4-EFE6-1ADF-9699-A3F6A7519D02}"/>
              </a:ext>
              <a:ext uri="{C183D7F6-B498-43B3-948B-1728B52AA6E4}">
                <adec:decorative xmlns:adec="http://schemas.microsoft.com/office/drawing/2017/decorative" val="1"/>
              </a:ext>
            </a:extLst>
          </p:cNvPr>
          <p:cNvSpPr txBox="1"/>
          <p:nvPr/>
        </p:nvSpPr>
        <p:spPr>
          <a:xfrm>
            <a:off x="9782536" y="4768813"/>
            <a:ext cx="42030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a:ea typeface="+mn-ea"/>
                <a:cs typeface="+mn-cs"/>
              </a:rPr>
              <a:t>Chat</a:t>
            </a:r>
            <a:endParaRPr kumimoji="0" lang="en-US" sz="20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10" name="Picture 9">
            <a:extLst>
              <a:ext uri="{FF2B5EF4-FFF2-40B4-BE49-F238E27FC236}">
                <a16:creationId xmlns:a16="http://schemas.microsoft.com/office/drawing/2014/main" id="{556854FB-4766-5F40-7DFE-42F3D0C8F08D}"/>
              </a:ext>
              <a:ext uri="{C183D7F6-B498-43B3-948B-1728B52AA6E4}">
                <adec:decorative xmlns:adec="http://schemas.microsoft.com/office/drawing/2017/decorative" val="1"/>
              </a:ext>
            </a:extLst>
          </p:cNvPr>
          <p:cNvPicPr>
            <a:picLocks noChangeAspect="1"/>
          </p:cNvPicPr>
          <p:nvPr/>
        </p:nvPicPr>
        <p:blipFill>
          <a:blip r:embed="rId4"/>
          <a:srcRect l="3650" t="1812" b="34413"/>
          <a:stretch/>
        </p:blipFill>
        <p:spPr>
          <a:xfrm>
            <a:off x="6834972" y="3509750"/>
            <a:ext cx="3936165" cy="2036286"/>
          </a:xfrm>
          <a:prstGeom prst="rect">
            <a:avLst/>
          </a:prstGeom>
          <a:effectLst>
            <a:outerShdw blurRad="50800" dist="38100" dir="10800000" algn="r" rotWithShape="0">
              <a:prstClr val="black">
                <a:alpha val="40000"/>
              </a:prstClr>
            </a:outerShdw>
          </a:effectLst>
        </p:spPr>
      </p:pic>
      <p:sp>
        <p:nvSpPr>
          <p:cNvPr id="11" name="Title 10">
            <a:extLst>
              <a:ext uri="{FF2B5EF4-FFF2-40B4-BE49-F238E27FC236}">
                <a16:creationId xmlns:a16="http://schemas.microsoft.com/office/drawing/2014/main" id="{919C2DB5-6834-16CF-DB1B-34373EDA07A8}"/>
              </a:ext>
              <a:ext uri="{C183D7F6-B498-43B3-948B-1728B52AA6E4}">
                <adec:decorative xmlns:adec="http://schemas.microsoft.com/office/drawing/2017/decorative" val="1"/>
              </a:ext>
            </a:extLst>
          </p:cNvPr>
          <p:cNvSpPr>
            <a:spLocks noGrp="1"/>
          </p:cNvSpPr>
          <p:nvPr>
            <p:ph type="title"/>
          </p:nvPr>
        </p:nvSpPr>
        <p:spPr>
          <a:xfrm>
            <a:off x="588263" y="457200"/>
            <a:ext cx="6052023" cy="492443"/>
          </a:xfrm>
        </p:spPr>
        <p:txBody>
          <a:bodyPr/>
          <a:lstStyle/>
          <a:p>
            <a:r>
              <a:rPr lang="en-US" sz="3200"/>
              <a:t>Copilot web search control</a:t>
            </a:r>
          </a:p>
        </p:txBody>
      </p:sp>
      <p:cxnSp>
        <p:nvCxnSpPr>
          <p:cNvPr id="13" name="Straight Connector 12">
            <a:extLst>
              <a:ext uri="{FF2B5EF4-FFF2-40B4-BE49-F238E27FC236}">
                <a16:creationId xmlns:a16="http://schemas.microsoft.com/office/drawing/2014/main" id="{D9EB0EE4-772E-5B0A-60A9-F842AF6298D3}"/>
              </a:ext>
              <a:ext uri="{C183D7F6-B498-43B3-948B-1728B52AA6E4}">
                <adec:decorative xmlns:adec="http://schemas.microsoft.com/office/drawing/2017/decorative" val="1"/>
              </a:ext>
            </a:extLst>
          </p:cNvPr>
          <p:cNvCxnSpPr>
            <a:cxnSpLocks/>
          </p:cNvCxnSpPr>
          <p:nvPr/>
        </p:nvCxnSpPr>
        <p:spPr>
          <a:xfrm>
            <a:off x="583187" y="5811369"/>
            <a:ext cx="3364992" cy="19050"/>
          </a:xfrm>
          <a:prstGeom prst="line">
            <a:avLst/>
          </a:prstGeom>
          <a:no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4" name="TextBox 13">
            <a:extLst>
              <a:ext uri="{FF2B5EF4-FFF2-40B4-BE49-F238E27FC236}">
                <a16:creationId xmlns:a16="http://schemas.microsoft.com/office/drawing/2014/main" id="{54C039C3-DDE8-AB50-56BE-8E216A3309BD}"/>
              </a:ext>
            </a:extLst>
          </p:cNvPr>
          <p:cNvSpPr txBox="1"/>
          <p:nvPr/>
        </p:nvSpPr>
        <p:spPr>
          <a:xfrm>
            <a:off x="583187" y="6005944"/>
            <a:ext cx="3364992" cy="24622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srgbClr val="00B050"/>
                </a:solidFill>
                <a:effectLst/>
                <a:uLnTx/>
                <a:uFillTx/>
                <a:latin typeface="Segoe Sans Display"/>
                <a:ea typeface="+mn-ea"/>
                <a:cs typeface="Segoe Sans Display"/>
              </a:rPr>
              <a:t>Available now</a:t>
            </a:r>
          </a:p>
        </p:txBody>
      </p:sp>
    </p:spTree>
    <p:extLst>
      <p:ext uri="{BB962C8B-B14F-4D97-AF65-F5344CB8AC3E}">
        <p14:creationId xmlns:p14="http://schemas.microsoft.com/office/powerpoint/2010/main" val="52924654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F090DA7-D625-B26A-E4CD-13F1B24DD42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1783" t="7851" r="24165" b="1677"/>
          <a:stretch/>
        </p:blipFill>
        <p:spPr>
          <a:xfrm>
            <a:off x="561561" y="978354"/>
            <a:ext cx="6405769" cy="5089485"/>
          </a:xfrm>
          <a:prstGeom prst="roundRect">
            <a:avLst>
              <a:gd name="adj" fmla="val 3421"/>
            </a:avLst>
          </a:prstGeom>
          <a:solidFill>
            <a:srgbClr val="FFFFFF">
              <a:shade val="85000"/>
            </a:srgbClr>
          </a:solidFill>
          <a:ln>
            <a:no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D93938C2-6AA2-112B-0485-D835626A8E01}"/>
              </a:ext>
              <a:ext uri="{C183D7F6-B498-43B3-948B-1728B52AA6E4}">
                <adec:decorative xmlns:adec="http://schemas.microsoft.com/office/drawing/2017/decorative" val="1"/>
              </a:ext>
            </a:extLst>
          </p:cNvPr>
          <p:cNvSpPr txBox="1"/>
          <p:nvPr/>
        </p:nvSpPr>
        <p:spPr>
          <a:xfrm>
            <a:off x="1164749" y="6195338"/>
            <a:ext cx="573135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Pct val="90000"/>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User experience in Microsoft 365 Copilot web tab and Microsoft 365 Copilot Chat when admin turns off web search with OCE policy.</a:t>
            </a:r>
          </a:p>
        </p:txBody>
      </p:sp>
      <p:sp>
        <p:nvSpPr>
          <p:cNvPr id="3" name="TextBox 2">
            <a:extLst>
              <a:ext uri="{FF2B5EF4-FFF2-40B4-BE49-F238E27FC236}">
                <a16:creationId xmlns:a16="http://schemas.microsoft.com/office/drawing/2014/main" id="{50AE1601-1C1E-51D8-AFD1-2AC467B443E2}"/>
              </a:ext>
              <a:ext uri="{C183D7F6-B498-43B3-948B-1728B52AA6E4}">
                <adec:decorative xmlns:adec="http://schemas.microsoft.com/office/drawing/2017/decorative" val="1"/>
              </a:ext>
            </a:extLst>
          </p:cNvPr>
          <p:cNvSpPr txBox="1"/>
          <p:nvPr/>
        </p:nvSpPr>
        <p:spPr>
          <a:xfrm>
            <a:off x="7844589" y="4972658"/>
            <a:ext cx="418169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Pct val="90000"/>
              <a:buFontTx/>
              <a:buNone/>
              <a:tabLst/>
              <a:defRPr/>
            </a:pP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Example of results returned when web search is turned off. Note the knowledge cutoff because it’s LLM Only.</a:t>
            </a:r>
          </a:p>
        </p:txBody>
      </p:sp>
      <p:pic>
        <p:nvPicPr>
          <p:cNvPr id="9" name="Picture 8">
            <a:extLst>
              <a:ext uri="{FF2B5EF4-FFF2-40B4-BE49-F238E27FC236}">
                <a16:creationId xmlns:a16="http://schemas.microsoft.com/office/drawing/2014/main" id="{8A264B5D-F870-FB36-432D-01311FDEAB8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8628" y="-3644851"/>
            <a:ext cx="271786" cy="274730"/>
          </a:xfrm>
          <a:prstGeom prst="rect">
            <a:avLst/>
          </a:prstGeom>
        </p:spPr>
      </p:pic>
      <p:grpSp>
        <p:nvGrpSpPr>
          <p:cNvPr id="17" name="Group 16">
            <a:extLst>
              <a:ext uri="{FF2B5EF4-FFF2-40B4-BE49-F238E27FC236}">
                <a16:creationId xmlns:a16="http://schemas.microsoft.com/office/drawing/2014/main" id="{7F94DE14-ACAE-38AA-F90B-D365088934D8}"/>
              </a:ext>
              <a:ext uri="{C183D7F6-B498-43B3-948B-1728B52AA6E4}">
                <adec:decorative xmlns:adec="http://schemas.microsoft.com/office/drawing/2017/decorative" val="1"/>
              </a:ext>
            </a:extLst>
          </p:cNvPr>
          <p:cNvGrpSpPr/>
          <p:nvPr/>
        </p:nvGrpSpPr>
        <p:grpSpPr>
          <a:xfrm>
            <a:off x="5367556" y="2305534"/>
            <a:ext cx="6658730" cy="2530335"/>
            <a:chOff x="5367556" y="2305534"/>
            <a:chExt cx="6658730" cy="2530335"/>
          </a:xfrm>
        </p:grpSpPr>
        <p:pic>
          <p:nvPicPr>
            <p:cNvPr id="11" name="Picture 10" descr="A screenshot of a computer&#10;&#10;Description automatically generated">
              <a:extLst>
                <a:ext uri="{FF2B5EF4-FFF2-40B4-BE49-F238E27FC236}">
                  <a16:creationId xmlns:a16="http://schemas.microsoft.com/office/drawing/2014/main" id="{75FD92F6-7740-A6AB-6B76-CDE90ABEB27C}"/>
                </a:ext>
              </a:extLst>
            </p:cNvPr>
            <p:cNvPicPr>
              <a:picLocks noChangeAspect="1"/>
            </p:cNvPicPr>
            <p:nvPr/>
          </p:nvPicPr>
          <p:blipFill>
            <a:blip r:embed="rId5">
              <a:extLst>
                <a:ext uri="{28A0092B-C50C-407E-A947-70E740481C1C}">
                  <a14:useLocalDpi xmlns:a14="http://schemas.microsoft.com/office/drawing/2010/main" val="0"/>
                </a:ext>
              </a:extLst>
            </a:blip>
            <a:srcRect t="5843" r="27664" b="45065"/>
            <a:stretch/>
          </p:blipFill>
          <p:spPr>
            <a:xfrm>
              <a:off x="5367556" y="2305534"/>
              <a:ext cx="6658730" cy="2530335"/>
            </a:xfrm>
            <a:prstGeom prst="roundRect">
              <a:avLst>
                <a:gd name="adj" fmla="val 3421"/>
              </a:avLst>
            </a:prstGeom>
            <a:solidFill>
              <a:srgbClr val="FFFFFF">
                <a:shade val="85000"/>
              </a:srgbClr>
            </a:solidFill>
            <a:ln>
              <a:noFill/>
            </a:ln>
            <a:effectLst>
              <a:outerShdw blurRad="63500" sx="101000" sy="101000" algn="ctr" rotWithShape="0">
                <a:prstClr val="black">
                  <a:alpha val="40000"/>
                </a:prstClr>
              </a:outerShdw>
            </a:effectLst>
          </p:spPr>
        </p:pic>
        <p:pic>
          <p:nvPicPr>
            <p:cNvPr id="16" name="Picture 15" descr="A screenshot of a computer&#10;&#10;Description automatically generated">
              <a:extLst>
                <a:ext uri="{FF2B5EF4-FFF2-40B4-BE49-F238E27FC236}">
                  <a16:creationId xmlns:a16="http://schemas.microsoft.com/office/drawing/2014/main" id="{26705B39-E636-E448-AE4D-595BA8EB18CE}"/>
                </a:ext>
              </a:extLst>
            </p:cNvPr>
            <p:cNvPicPr>
              <a:picLocks noChangeAspect="1"/>
            </p:cNvPicPr>
            <p:nvPr/>
          </p:nvPicPr>
          <p:blipFill>
            <a:blip r:embed="rId3">
              <a:extLst>
                <a:ext uri="{28A0092B-C50C-407E-A947-70E740481C1C}">
                  <a14:useLocalDpi xmlns:a14="http://schemas.microsoft.com/office/drawing/2010/main" val="0"/>
                </a:ext>
              </a:extLst>
            </a:blip>
            <a:srcRect l="73612" t="9337" r="25228" b="88441"/>
            <a:stretch/>
          </p:blipFill>
          <p:spPr>
            <a:xfrm>
              <a:off x="11773325" y="2462891"/>
              <a:ext cx="141515" cy="152401"/>
            </a:xfrm>
            <a:prstGeom prst="rect">
              <a:avLst/>
            </a:prstGeom>
          </p:spPr>
        </p:pic>
      </p:grpSp>
      <p:sp>
        <p:nvSpPr>
          <p:cNvPr id="4" name="Title 3">
            <a:extLst>
              <a:ext uri="{FF2B5EF4-FFF2-40B4-BE49-F238E27FC236}">
                <a16:creationId xmlns:a16="http://schemas.microsoft.com/office/drawing/2014/main" id="{3CF5514C-12E1-304E-BEE3-1584D724B536}"/>
              </a:ext>
              <a:ext uri="{C183D7F6-B498-43B3-948B-1728B52AA6E4}">
                <adec:decorative xmlns:adec="http://schemas.microsoft.com/office/drawing/2017/decorative" val="1"/>
              </a:ext>
            </a:extLst>
          </p:cNvPr>
          <p:cNvSpPr>
            <a:spLocks noGrp="1"/>
          </p:cNvSpPr>
          <p:nvPr>
            <p:ph type="title"/>
          </p:nvPr>
        </p:nvSpPr>
        <p:spPr>
          <a:xfrm>
            <a:off x="588262" y="457200"/>
            <a:ext cx="11326577" cy="800219"/>
          </a:xfrm>
        </p:spPr>
        <p:txBody>
          <a:bodyPr/>
          <a:lstStyle/>
          <a:p>
            <a:r>
              <a:rPr kumimoji="0" lang="en-US" sz="2600" b="0" i="0" u="none" strike="noStrike" kern="1200" cap="none" spc="0" normalizeH="0" baseline="0" noProof="0">
                <a:ln>
                  <a:noFill/>
                </a:ln>
                <a:effectLst/>
                <a:uLnTx/>
                <a:uFillTx/>
                <a:latin typeface="Segoe UI Semibold"/>
                <a:ea typeface="+mj-ea"/>
                <a:cs typeface="+mj-cs"/>
              </a:rPr>
              <a:t>Turning off web search in Microsoft 365 Copilot Chat: LLM-only experience</a:t>
            </a:r>
            <a:endParaRPr lang="en-US" sz="2600"/>
          </a:p>
        </p:txBody>
      </p:sp>
    </p:spTree>
    <p:extLst>
      <p:ext uri="{BB962C8B-B14F-4D97-AF65-F5344CB8AC3E}">
        <p14:creationId xmlns:p14="http://schemas.microsoft.com/office/powerpoint/2010/main" val="3665914721"/>
      </p:ext>
    </p:extLst>
  </p:cSld>
  <p:clrMapOvr>
    <a:masterClrMapping/>
  </p:clrMapOvr>
  <p:transition>
    <p:fade/>
  </p:transition>
</p:sld>
</file>

<file path=ppt/theme/theme1.xml><?xml version="1.0" encoding="utf-8"?>
<a:theme xmlns:a="http://schemas.openxmlformats.org/drawingml/2006/main" name="2_Updated Copilot Theme_010524">
  <a:themeElements>
    <a:clrScheme name="Copilot - 12/23">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8661C5"/>
      </a:hlink>
      <a:folHlink>
        <a:srgbClr val="8661C5"/>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 Copilot Theme_010524" id="{69AC8C09-3441-437D-B814-A5AD62159AFF}" vid="{F9173944-3179-464E-8E53-E39D2E2B50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365 Copilot FY25">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365 Copilot FY25" id="{FB4C3871-F5F8-4EBF-805F-740E93AF9FEE}" vid="{14A29553-C0A5-400A-86BF-01F04C296386}"/>
    </a:ext>
  </a:extLst>
</a:theme>
</file>

<file path=ppt/theme/theme3.xml><?xml version="1.0" encoding="utf-8"?>
<a:theme xmlns:a="http://schemas.openxmlformats.org/drawingml/2006/main" name="Microsoft Ignite 16:9 Template Light">
  <a:themeElements>
    <a:clrScheme name="Custom 3">
      <a:dk1>
        <a:srgbClr val="000000"/>
      </a:dk1>
      <a:lt1>
        <a:srgbClr val="FFFFFF"/>
      </a:lt1>
      <a:dk2>
        <a:srgbClr val="463668"/>
      </a:dk2>
      <a:lt2>
        <a:srgbClr val="E8E6DF"/>
      </a:lt2>
      <a:accent1>
        <a:srgbClr val="463668"/>
      </a:accent1>
      <a:accent2>
        <a:srgbClr val="D59ED7"/>
      </a:accent2>
      <a:accent3>
        <a:srgbClr val="C03BC4"/>
      </a:accent3>
      <a:accent4>
        <a:srgbClr val="8C8279"/>
      </a:accent4>
      <a:accent5>
        <a:srgbClr val="FFA38B"/>
      </a:accent5>
      <a:accent6>
        <a:srgbClr val="D7D2CB"/>
      </a:accent6>
      <a:hlink>
        <a:srgbClr val="C03BC4"/>
      </a:hlink>
      <a:folHlink>
        <a:srgbClr val="C03BC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6" id="{1BA7CB22-62E7-4DD1-BBBE-95E18A4B9C21}" vid="{B251FEC5-B739-4E2E-A06E-54220C95A501}"/>
    </a:ext>
  </a:extLst>
</a:theme>
</file>

<file path=ppt/theme/theme4.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5.xml><?xml version="1.0" encoding="utf-8"?>
<a:theme xmlns:a="http://schemas.openxmlformats.org/drawingml/2006/main" name="1_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Modern Work + Purview">
  <a:themeElements>
    <a:clrScheme name="Viva analogous 3">
      <a:dk1>
        <a:srgbClr val="000000"/>
      </a:dk1>
      <a:lt1>
        <a:srgbClr val="FFFFFF"/>
      </a:lt1>
      <a:dk2>
        <a:srgbClr val="2F2F2F"/>
      </a:dk2>
      <a:lt2>
        <a:srgbClr val="E6E6E6"/>
      </a:lt2>
      <a:accent1>
        <a:srgbClr val="0078D4"/>
      </a:accent1>
      <a:accent2>
        <a:srgbClr val="243A5E"/>
      </a:accent2>
      <a:accent3>
        <a:srgbClr val="50E6FF"/>
      </a:accent3>
      <a:accent4>
        <a:srgbClr val="8661C5"/>
      </a:accent4>
      <a:accent5>
        <a:srgbClr val="3B2E58"/>
      </a:accent5>
      <a:accent6>
        <a:srgbClr val="D59D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Viva2022-Topics-Template(01).potx" id="{66CD1B14-D672-4DD3-93DF-E33194FF7E00}" vid="{C8138CC8-76A8-4E05-97A6-0CE3F4597308}"/>
    </a:ext>
  </a:extLst>
</a:theme>
</file>

<file path=ppt/theme/theme8.xml><?xml version="1.0" encoding="utf-8"?>
<a:theme xmlns:a="http://schemas.openxmlformats.org/drawingml/2006/main" name="5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9.xml><?xml version="1.0" encoding="utf-8"?>
<a:theme xmlns:a="http://schemas.openxmlformats.org/drawingml/2006/main" name="1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rgbClr val="D9D9D6"/>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0" id="{6B613F45-8EC8-42F9-932C-3D812BC0A41E}" vid="{731B3710-7283-4EED-B3B1-B5DA5FEB474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7edca8da-bed7-4858-bc7d-2f3cd15ab21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67DA6B714EBFE4BBE497E037547BA99" ma:contentTypeVersion="18" ma:contentTypeDescription="Create a new document." ma:contentTypeScope="" ma:versionID="3cef1222437ba49e110aeea013bf3358">
  <xsd:schema xmlns:xsd="http://www.w3.org/2001/XMLSchema" xmlns:xs="http://www.w3.org/2001/XMLSchema" xmlns:p="http://schemas.microsoft.com/office/2006/metadata/properties" xmlns:ns1="http://schemas.microsoft.com/sharepoint/v3" xmlns:ns3="7edca8da-bed7-4858-bc7d-2f3cd15ab214" xmlns:ns4="3cb5f3c7-3367-480d-a530-bf7915d6a6a2" targetNamespace="http://schemas.microsoft.com/office/2006/metadata/properties" ma:root="true" ma:fieldsID="babda608f1c314621b1054e5bc0e3790" ns1:_="" ns3:_="" ns4:_="">
    <xsd:import namespace="http://schemas.microsoft.com/sharepoint/v3"/>
    <xsd:import namespace="7edca8da-bed7-4858-bc7d-2f3cd15ab214"/>
    <xsd:import namespace="3cb5f3c7-3367-480d-a530-bf7915d6a6a2"/>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_activity"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SystemTag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dca8da-bed7-4858-bc7d-2f3cd15ab2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4"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cb5f3c7-3367-480d-a530-bf7915d6a6a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5DFE81-871B-4AA3-A85A-450E5481D696}">
  <ds:schemaRefs>
    <ds:schemaRef ds:uri="http://schemas.microsoft.com/office/2006/documentManagement/types"/>
    <ds:schemaRef ds:uri="http://schemas.microsoft.com/office/2006/metadata/properties"/>
    <ds:schemaRef ds:uri="http://purl.org/dc/dcmitype/"/>
    <ds:schemaRef ds:uri="http://purl.org/dc/elements/1.1/"/>
    <ds:schemaRef ds:uri="http://schemas.microsoft.com/office/infopath/2007/PartnerControls"/>
    <ds:schemaRef ds:uri="http://purl.org/dc/terms/"/>
    <ds:schemaRef ds:uri="3cb5f3c7-3367-480d-a530-bf7915d6a6a2"/>
    <ds:schemaRef ds:uri="http://www.w3.org/XML/1998/namespace"/>
    <ds:schemaRef ds:uri="http://schemas.openxmlformats.org/package/2006/metadata/core-properties"/>
    <ds:schemaRef ds:uri="7edca8da-bed7-4858-bc7d-2f3cd15ab214"/>
    <ds:schemaRef ds:uri="http://schemas.microsoft.com/sharepoint/v3"/>
  </ds:schemaRefs>
</ds:datastoreItem>
</file>

<file path=customXml/itemProps2.xml><?xml version="1.0" encoding="utf-8"?>
<ds:datastoreItem xmlns:ds="http://schemas.openxmlformats.org/officeDocument/2006/customXml" ds:itemID="{D507BDA4-F553-4410-B5C1-751500CCC5C1}">
  <ds:schemaRefs>
    <ds:schemaRef ds:uri="http://schemas.microsoft.com/sharepoint/v3/contenttype/forms"/>
  </ds:schemaRefs>
</ds:datastoreItem>
</file>

<file path=customXml/itemProps3.xml><?xml version="1.0" encoding="utf-8"?>
<ds:datastoreItem xmlns:ds="http://schemas.openxmlformats.org/officeDocument/2006/customXml" ds:itemID="{8E05F994-EE5A-4CFF-9497-72C82755C0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edca8da-bed7-4858-bc7d-2f3cd15ab214"/>
    <ds:schemaRef ds:uri="3cb5f3c7-3367-480d-a530-bf7915d6a6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2082</Words>
  <Application>Microsoft Office PowerPoint</Application>
  <PresentationFormat>Widescreen</PresentationFormat>
  <Paragraphs>183</Paragraphs>
  <Slides>21</Slides>
  <Notes>7</Notes>
  <HiddenSlides>0</HiddenSlides>
  <MMClips>0</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21</vt:i4>
      </vt:variant>
    </vt:vector>
  </HeadingPairs>
  <TitlesOfParts>
    <vt:vector size="45" baseType="lpstr">
      <vt:lpstr>Segoe UI </vt:lpstr>
      <vt:lpstr>Segoe UI semibold(Body)</vt:lpstr>
      <vt:lpstr>Segoe UI Variable Display </vt:lpstr>
      <vt:lpstr>Aptos</vt:lpstr>
      <vt:lpstr>Aptos Display</vt:lpstr>
      <vt:lpstr>Arial</vt:lpstr>
      <vt:lpstr>Calibri</vt:lpstr>
      <vt:lpstr>Segoe Sans Display</vt:lpstr>
      <vt:lpstr>Segoe Sans Display Semibold</vt:lpstr>
      <vt:lpstr>Segoe UI</vt:lpstr>
      <vt:lpstr>Segoe UI Semibold</vt:lpstr>
      <vt:lpstr>Segoe UI Semilight</vt:lpstr>
      <vt:lpstr>Segoe UI Variable Display Semib</vt:lpstr>
      <vt:lpstr>Segoe UI Variable Display Semibold</vt:lpstr>
      <vt:lpstr>Wingdings</vt:lpstr>
      <vt:lpstr>2_Updated Copilot Theme_010524</vt:lpstr>
      <vt:lpstr>M365 Copilot FY25</vt:lpstr>
      <vt:lpstr>Microsoft Ignite 16:9 Template Light</vt:lpstr>
      <vt:lpstr>Microsoft 365 Copilot Template</vt:lpstr>
      <vt:lpstr>1_LIGHT MODE</vt:lpstr>
      <vt:lpstr>1_Custom Design</vt:lpstr>
      <vt:lpstr>1_Modern Work + Purview</vt:lpstr>
      <vt:lpstr>5_White Template</vt:lpstr>
      <vt:lpstr>1_Microsoft 365 Copilot Template</vt:lpstr>
      <vt:lpstr>Microsoft 365 Copilot Chat GCC</vt:lpstr>
      <vt:lpstr>Microsoft 365 Copilot Chat</vt:lpstr>
      <vt:lpstr>Microsoft 365 Copilot Chat GCC </vt:lpstr>
      <vt:lpstr>Different Microsoft Copilots</vt:lpstr>
      <vt:lpstr>Access Copilot Chat from where you’re working</vt:lpstr>
      <vt:lpstr>M365 Copilot Chat vs. M365 Copilot GCC Comparison</vt:lpstr>
      <vt:lpstr>How to enable web search</vt:lpstr>
      <vt:lpstr>Copilot web search control</vt:lpstr>
      <vt:lpstr>Turning off web search in Microsoft 365 Copilot Chat: LLM-only experience</vt:lpstr>
      <vt:lpstr>How Copilot uses queries when web grounding</vt:lpstr>
      <vt:lpstr>Get started with Copilot Chat GCC</vt:lpstr>
      <vt:lpstr>Sign in with your work account</vt:lpstr>
      <vt:lpstr>Get to know Copilot Chat</vt:lpstr>
      <vt:lpstr>How to chat in 3 steps</vt:lpstr>
      <vt:lpstr>What is a “prompt?“</vt:lpstr>
      <vt:lpstr>What makes an effective prompt?</vt:lpstr>
      <vt:lpstr>Use Copilot Chat to visualize data</vt:lpstr>
      <vt:lpstr>Discover and share Copilot prompts</vt:lpstr>
      <vt:lpstr>Navigating to the Copilot Prompt Gallery</vt:lpstr>
      <vt:lpstr>If Edge sidebar cannot “read” an open PDF or webpage, you may need to change your settings</vt:lpstr>
      <vt:lpstr>Did you know you could do more with Microsoft 365 Copilot?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Anna Dockum</dc:creator>
  <cp:lastModifiedBy>Aaron Bode (FREEMIND SEATTLE LLC)</cp:lastModifiedBy>
  <cp:revision>8</cp:revision>
  <dcterms:created xsi:type="dcterms:W3CDTF">2025-03-18T15:21:16Z</dcterms:created>
  <dcterms:modified xsi:type="dcterms:W3CDTF">2025-05-08T21:02:59Z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0x010100A67DA6B714EBFE4BBE497E037547BA99</vt:lpwstr>
  </property>
</Properties>
</file>