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447" r:id="rId4"/>
  </p:sldMasterIdLst>
  <p:notesMasterIdLst>
    <p:notesMasterId r:id="rId13"/>
  </p:notesMasterIdLst>
  <p:handoutMasterIdLst>
    <p:handoutMasterId r:id="rId14"/>
  </p:handoutMasterIdLst>
  <p:sldIdLst>
    <p:sldId id="2147482915" r:id="rId5"/>
    <p:sldId id="1002" r:id="rId6"/>
    <p:sldId id="1003" r:id="rId7"/>
    <p:sldId id="1005" r:id="rId8"/>
    <p:sldId id="1006" r:id="rId9"/>
    <p:sldId id="1007" r:id="rId10"/>
    <p:sldId id="1008" r:id="rId11"/>
    <p:sldId id="1009" r:id="rId12"/>
  </p:sldIdLst>
  <p:sldSz cx="12192000" cy="6858000"/>
  <p:notesSz cx="6858000" cy="9144000"/>
  <p:defaultTextStyle>
    <a:defPPr>
      <a:defRPr lang="en-US"/>
    </a:defPPr>
    <a:lvl1pPr marL="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1pPr>
    <a:lvl2pPr marL="457183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2pPr>
    <a:lvl3pPr marL="914367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3pPr>
    <a:lvl4pPr marL="1371550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4pPr>
    <a:lvl5pPr marL="182873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5pPr>
    <a:lvl6pPr marL="2285918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E63572F-D1E1-D7BA-20E3-8F88BDC1D2A0}" name="Rainie Murray" initials="RM" userId="S::rainiem@silverfoxprod.com::b784eaa1-5232-41ad-b6d9-fe8da3042eb9" providerId="AD"/>
  <p188:author id="{F4CD6F3C-3CAC-8A17-6C04-89A8D03ABBAD}" name="Deepa Athre" initials="DA" userId="S::deepaathre@microsoft.com::a13188c6-38e1-4cb8-aaaa-74baa153211b" providerId="AD"/>
  <p188:author id="{E7513942-6EBD-E5FB-8204-D426B2748AF7}" name="Emma Catalina (Grant Thornton Advisors LLC)" initials="EC" userId="S::v-catalinae@microsoft.com::5a9dfac5-ca6d-4dd4-aa9c-cddc578a6cdd" providerId="AD"/>
  <p188:author id="{C110C270-79DE-C5CA-6A43-369D75B74056}" name="Erin Sanchez" initials="ES" userId="S::erins_synaxiscorp.com#ext#@microsoft.onmicrosoft.com::f7ea0689-8e51-42db-a344-108996a82c09" providerId="AD"/>
  <p188:author id="{E45D227C-DD9A-9FCD-CD34-CD50625CD106}" name="Tavo Adame (SIMPLICITY CONSULTING INC)" initials="TA" userId="S::v-tadame@microsoft.com::bfcf9539-9748-450c-a5e5-cd9a8efcfa1a" providerId="AD"/>
  <p188:author id="{C8C88393-91C5-1CA6-7D39-9DA82AF43C97}" name="Stacy Mutnick (RedCloud Consulting Inc)" initials="SM" userId="S::v-stmutnick@microsoft.com::62ae043c-bf3f-40ae-b063-90ca08e1f418" providerId="AD"/>
  <p188:author id="{EBA9DF9D-87EA-6B39-A87B-CB1B65BF9312}" name="Lori Mahoney (SIMPLICITY CONSULTING INC)" initials="LI" userId="S::v-lmahoney@microsoft.com::90d51f6a-163f-4992-b484-af052976e220" providerId="AD"/>
  <p188:author id="{CB7B68A1-4208-96B1-9DF4-C573EB67B07D}" name="Jessie Hwang (MCAG)" initials="JH" userId="S::jhwang@microsoft.com::85f2306c-fd56-49d2-8dff-e96751c6f345" providerId="AD"/>
  <p188:author id="{4ACC95A1-35E7-199E-C8D8-A60F70482912}" name="Tierney Cunningham" initials="TC" userId="S::ticunnin@microsoft.com::62f4f650-5c68-4535-8517-3a3a0205aaef" providerId="AD"/>
  <p188:author id="{036A32CC-B169-AD24-8D6C-13468C089A32}" name="Courtney Walsh" initials="CW" userId="S::courtneyg@silverfoxprod.com::daf9133a-e195-4e64-9b96-c39fb023d4f2" providerId="AD"/>
  <p188:author id="{4A7A3BD1-DD43-8DBB-6DEC-2ECC8760C411}" name="David Griffith" initials="DG" userId="S::davidg@silverfoxprod.com::d098c8ac-700f-46f0-bf84-2134bdb9d901" providerId="AD"/>
  <p188:author id="{3D0FA6D3-0C14-8982-5080-58E1E3145BF3}" name="Juliet Park" initials="JP" userId="S::julietpark@microsoft.com::c507f458-fc28-4870-8321-a05a9fcad92c" providerId="AD"/>
  <p188:author id="{6AFA61D8-796F-555E-A395-B33F90AAF99E}" name="Monica Lueder" initials="ML" userId="S::monical@microsoft.com::75969e72-ba9c-4e32-a4ac-c8f3aeff9ba2" providerId="AD"/>
  <p188:author id="{8D346FF4-43ED-5A3E-1160-2CC659713915}" name="Bhavika Thakkar" initials="BT" userId="S::bthakkar@microsoft.com::1044bc5c-2274-4163-aa35-cac36a1cfc44" providerId="AD"/>
  <p188:author id="{A2F3CFFE-1695-35C4-14E7-3325EE33C30D}" name="Shinhe Cho" initials="SC" userId="S::shinhecho@microsoft.com::f45a482a-42ca-47b5-bfac-d9efc63d187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ku Uchikawa" initials="SU" lastIdx="11" clrIdx="0"/>
  <p:cmAuthor id="1" name="Mary Feil-Jacobs" initials="MFJ" lastIdx="43" clrIdx="1"/>
  <p:cmAuthor id="2" name="Monica Lueder" initials="ML" lastIdx="22" clrIdx="2">
    <p:extLst>
      <p:ext uri="{19B8F6BF-5375-455C-9EA6-DF929625EA0E}">
        <p15:presenceInfo xmlns:p15="http://schemas.microsoft.com/office/powerpoint/2012/main" userId="S-1-5-21-2127521184-1604012920-1887927527-2598260" providerId="AD"/>
      </p:ext>
    </p:extLst>
  </p:cmAuthor>
  <p:cmAuthor id="3" name="Mary Feil-Jacobs" initials="MF" lastIdx="28" clrIdx="3">
    <p:extLst>
      <p:ext uri="{19B8F6BF-5375-455C-9EA6-DF929625EA0E}">
        <p15:presenceInfo xmlns:p15="http://schemas.microsoft.com/office/powerpoint/2012/main" userId="S-1-5-21-2127521184-1604012920-1887927527-65006" providerId="AD"/>
      </p:ext>
    </p:extLst>
  </p:cmAuthor>
  <p:cmAuthor id="4" name="Tracy Tran" initials="TT" lastIdx="9" clrIdx="4">
    <p:extLst>
      <p:ext uri="{19B8F6BF-5375-455C-9EA6-DF929625EA0E}">
        <p15:presenceInfo xmlns:p15="http://schemas.microsoft.com/office/powerpoint/2012/main" userId="S::tracyt@microsoft.com::7b485f56-8fe8-4efc-a1b3-85e720327a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EFFA"/>
    <a:srgbClr val="FCC5D2"/>
    <a:srgbClr val="0097F4"/>
    <a:srgbClr val="000000"/>
    <a:srgbClr val="CFCFCF"/>
    <a:srgbClr val="00B291"/>
    <a:srgbClr val="9BC72A"/>
    <a:srgbClr val="FFCE20"/>
    <a:srgbClr val="FFA200"/>
    <a:srgbClr val="FF32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7C3BC1-03D7-4EF0-ACCE-0381D872E35C}" v="3" dt="2026-09-10T20:59:22.955"/>
    <p1510:client id="{AC4A3929-E05B-CB99-95FF-7378DE6F2B15}" v="4" dt="2026-09-10T20:32:39.0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nhe Cho" userId="S::shinhecho@microsoft.com::f45a482a-42ca-47b5-bfac-d9efc63d1872" providerId="AD" clId="Web-{00000000-0000-0000-0000-000000000000}"/>
    <pc:docChg chg="modSld">
      <pc:chgData name="Shinhe Cho" userId="S::shinhecho@microsoft.com::f45a482a-42ca-47b5-bfac-d9efc63d1872" providerId="AD" clId="Web-{00000000-0000-0000-0000-000000000000}" dt="2026-08-20T21:44:09.484" v="2" actId="20577"/>
      <pc:docMkLst>
        <pc:docMk/>
      </pc:docMkLst>
      <pc:sldChg chg="modSp modCm">
        <pc:chgData name="Shinhe Cho" userId="S::shinhecho@microsoft.com::f45a482a-42ca-47b5-bfac-d9efc63d1872" providerId="AD" clId="Web-{00000000-0000-0000-0000-000000000000}" dt="2026-08-20T21:44:09.484" v="2" actId="20577"/>
        <pc:sldMkLst>
          <pc:docMk/>
          <pc:sldMk cId="3153512926" sldId="1009"/>
        </pc:sldMkLst>
        <pc:spChg chg="mod">
          <ac:chgData name="Shinhe Cho" userId="S::shinhecho@microsoft.com::f45a482a-42ca-47b5-bfac-d9efc63d1872" providerId="AD" clId="Web-{00000000-0000-0000-0000-000000000000}" dt="2026-08-20T21:44:09.484" v="2" actId="20577"/>
          <ac:spMkLst>
            <pc:docMk/>
            <pc:sldMk cId="3153512926" sldId="1009"/>
            <ac:spMk id="29" creationId="{D9C30D7F-1E4E-A121-B3F7-428397D3206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hinhe Cho" userId="S::shinhecho@microsoft.com::f45a482a-42ca-47b5-bfac-d9efc63d1872" providerId="AD" clId="Web-{00000000-0000-0000-0000-000000000000}" dt="2026-08-20T21:44:03.781" v="1" actId="20577"/>
              <pc2:cmMkLst xmlns:pc2="http://schemas.microsoft.com/office/powerpoint/2019/9/main/command">
                <pc:docMk/>
                <pc:sldMk cId="3153512926" sldId="1009"/>
                <pc2:cmMk id="{A45EE15F-ADAC-47F7-8118-3FC1C3A0282D}"/>
              </pc2:cmMkLst>
            </pc226:cmChg>
            <pc226:cmChg xmlns:pc226="http://schemas.microsoft.com/office/powerpoint/2022/06/main/command" chg="mod">
              <pc226:chgData name="Shinhe Cho" userId="S::shinhecho@microsoft.com::f45a482a-42ca-47b5-bfac-d9efc63d1872" providerId="AD" clId="Web-{00000000-0000-0000-0000-000000000000}" dt="2026-08-20T21:44:03.781" v="1" actId="20577"/>
              <pc2:cmMkLst xmlns:pc2="http://schemas.microsoft.com/office/powerpoint/2019/9/main/command">
                <pc:docMk/>
                <pc:sldMk cId="3153512926" sldId="1009"/>
                <pc2:cmMk id="{2AC7128C-2F5A-4707-A3C2-211C693D95C3}"/>
              </pc2:cmMkLst>
            </pc226:cmChg>
          </p:ext>
        </pc:extLst>
      </pc:sldChg>
    </pc:docChg>
  </pc:docChgLst>
  <pc:docChgLst>
    <pc:chgData name="Shinhe Cho" userId="S::shinhecho@microsoft.com::f45a482a-42ca-47b5-bfac-d9efc63d1872" providerId="AD" clId="Web-{5DB00663-7547-4A01-E8F6-48BCBE2D4DB2}"/>
    <pc:docChg chg="modSld">
      <pc:chgData name="Shinhe Cho" userId="S::shinhecho@microsoft.com::f45a482a-42ca-47b5-bfac-d9efc63d1872" providerId="AD" clId="Web-{5DB00663-7547-4A01-E8F6-48BCBE2D4DB2}" dt="2026-07-21T21:37:32.422" v="13" actId="20577"/>
      <pc:docMkLst>
        <pc:docMk/>
      </pc:docMkLst>
      <pc:sldChg chg="modSp">
        <pc:chgData name="Shinhe Cho" userId="S::shinhecho@microsoft.com::f45a482a-42ca-47b5-bfac-d9efc63d1872" providerId="AD" clId="Web-{5DB00663-7547-4A01-E8F6-48BCBE2D4DB2}" dt="2026-07-21T21:37:32.422" v="13" actId="20577"/>
        <pc:sldMkLst>
          <pc:docMk/>
          <pc:sldMk cId="3153512926" sldId="1009"/>
        </pc:sldMkLst>
        <pc:spChg chg="mod">
          <ac:chgData name="Shinhe Cho" userId="S::shinhecho@microsoft.com::f45a482a-42ca-47b5-bfac-d9efc63d1872" providerId="AD" clId="Web-{5DB00663-7547-4A01-E8F6-48BCBE2D4DB2}" dt="2026-07-21T21:37:32.422" v="13" actId="20577"/>
          <ac:spMkLst>
            <pc:docMk/>
            <pc:sldMk cId="3153512926" sldId="1009"/>
            <ac:spMk id="29" creationId="{D9C30D7F-1E4E-A121-B3F7-428397D32069}"/>
          </ac:spMkLst>
        </pc:spChg>
      </pc:sldChg>
      <pc:sldChg chg="modSp modCm">
        <pc:chgData name="Shinhe Cho" userId="S::shinhecho@microsoft.com::f45a482a-42ca-47b5-bfac-d9efc63d1872" providerId="AD" clId="Web-{5DB00663-7547-4A01-E8F6-48BCBE2D4DB2}" dt="2026-07-21T21:36:04.279" v="12" actId="20577"/>
        <pc:sldMkLst>
          <pc:docMk/>
          <pc:sldMk cId="3621355275" sldId="2147482915"/>
        </pc:sldMkLst>
        <pc:spChg chg="mod">
          <ac:chgData name="Shinhe Cho" userId="S::shinhecho@microsoft.com::f45a482a-42ca-47b5-bfac-d9efc63d1872" providerId="AD" clId="Web-{5DB00663-7547-4A01-E8F6-48BCBE2D4DB2}" dt="2026-07-21T21:36:04.279" v="12" actId="20577"/>
          <ac:spMkLst>
            <pc:docMk/>
            <pc:sldMk cId="3621355275" sldId="2147482915"/>
            <ac:spMk id="4" creationId="{1CFCC1BC-E744-718B-93A4-580AE9E08787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hinhe Cho" userId="S::shinhecho@microsoft.com::f45a482a-42ca-47b5-bfac-d9efc63d1872" providerId="AD" clId="Web-{5DB00663-7547-4A01-E8F6-48BCBE2D4DB2}" dt="2026-07-21T21:36:03.560" v="10" actId="20577"/>
              <pc2:cmMkLst xmlns:pc2="http://schemas.microsoft.com/office/powerpoint/2019/9/main/command">
                <pc:docMk/>
                <pc:sldMk cId="3621355275" sldId="2147482915"/>
                <pc2:cmMk id="{74941989-C63D-432C-A15A-5078EBC39738}"/>
              </pc2:cmMkLst>
            </pc226:cmChg>
          </p:ext>
        </pc:extLst>
      </pc:sldChg>
    </pc:docChg>
  </pc:docChgLst>
  <pc:docChgLst>
    <pc:chgData name="Shinhe Cho" userId="S::shinhecho@microsoft.com::f45a482a-42ca-47b5-bfac-d9efc63d1872" providerId="AD" clId="Web-{0E2D0EEC-A3F2-EF1D-76B6-C9FA8671859A}"/>
    <pc:docChg chg="modSld">
      <pc:chgData name="Shinhe Cho" userId="S::shinhecho@microsoft.com::f45a482a-42ca-47b5-bfac-d9efc63d1872" providerId="AD" clId="Web-{0E2D0EEC-A3F2-EF1D-76B6-C9FA8671859A}" dt="2026-08-20T21:43:13.287" v="20" actId="20577"/>
      <pc:docMkLst>
        <pc:docMk/>
      </pc:docMkLst>
      <pc:sldChg chg="modSp modCm">
        <pc:chgData name="Shinhe Cho" userId="S::shinhecho@microsoft.com::f45a482a-42ca-47b5-bfac-d9efc63d1872" providerId="AD" clId="Web-{0E2D0EEC-A3F2-EF1D-76B6-C9FA8671859A}" dt="2026-08-20T21:43:13.287" v="20" actId="20577"/>
        <pc:sldMkLst>
          <pc:docMk/>
          <pc:sldMk cId="3153512926" sldId="1009"/>
        </pc:sldMkLst>
        <pc:spChg chg="mod">
          <ac:chgData name="Shinhe Cho" userId="S::shinhecho@microsoft.com::f45a482a-42ca-47b5-bfac-d9efc63d1872" providerId="AD" clId="Web-{0E2D0EEC-A3F2-EF1D-76B6-C9FA8671859A}" dt="2026-08-20T21:43:13.287" v="20" actId="20577"/>
          <ac:spMkLst>
            <pc:docMk/>
            <pc:sldMk cId="3153512926" sldId="1009"/>
            <ac:spMk id="29" creationId="{D9C30D7F-1E4E-A121-B3F7-428397D3206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hinhe Cho" userId="S::shinhecho@microsoft.com::f45a482a-42ca-47b5-bfac-d9efc63d1872" providerId="AD" clId="Web-{0E2D0EEC-A3F2-EF1D-76B6-C9FA8671859A}" dt="2026-08-20T21:43:13.287" v="20" actId="20577"/>
              <pc2:cmMkLst xmlns:pc2="http://schemas.microsoft.com/office/powerpoint/2019/9/main/command">
                <pc:docMk/>
                <pc:sldMk cId="3153512926" sldId="1009"/>
                <pc2:cmMk id="{A45EE15F-ADAC-47F7-8118-3FC1C3A0282D}"/>
              </pc2:cmMkLst>
            </pc226:cmChg>
            <pc226:cmChg xmlns:pc226="http://schemas.microsoft.com/office/powerpoint/2022/06/main/command" chg="mod">
              <pc226:chgData name="Shinhe Cho" userId="S::shinhecho@microsoft.com::f45a482a-42ca-47b5-bfac-d9efc63d1872" providerId="AD" clId="Web-{0E2D0EEC-A3F2-EF1D-76B6-C9FA8671859A}" dt="2026-08-20T21:43:13.287" v="20" actId="20577"/>
              <pc2:cmMkLst xmlns:pc2="http://schemas.microsoft.com/office/powerpoint/2019/9/main/command">
                <pc:docMk/>
                <pc:sldMk cId="3153512926" sldId="1009"/>
                <pc2:cmMk id="{2AC7128C-2F5A-4707-A3C2-211C693D95C3}"/>
              </pc2:cmMkLst>
            </pc226:cmChg>
          </p:ext>
        </pc:extLst>
      </pc:sldChg>
      <pc:sldChg chg="modSp modCm">
        <pc:chgData name="Shinhe Cho" userId="S::shinhecho@microsoft.com::f45a482a-42ca-47b5-bfac-d9efc63d1872" providerId="AD" clId="Web-{0E2D0EEC-A3F2-EF1D-76B6-C9FA8671859A}" dt="2026-08-20T21:42:52.427" v="4" actId="20577"/>
        <pc:sldMkLst>
          <pc:docMk/>
          <pc:sldMk cId="3621355275" sldId="2147482915"/>
        </pc:sldMkLst>
        <pc:spChg chg="mod">
          <ac:chgData name="Shinhe Cho" userId="S::shinhecho@microsoft.com::f45a482a-42ca-47b5-bfac-d9efc63d1872" providerId="AD" clId="Web-{0E2D0EEC-A3F2-EF1D-76B6-C9FA8671859A}" dt="2026-08-20T21:42:51.802" v="2" actId="20577"/>
          <ac:spMkLst>
            <pc:docMk/>
            <pc:sldMk cId="3621355275" sldId="2147482915"/>
            <ac:spMk id="4" creationId="{1CFCC1BC-E744-718B-93A4-580AE9E08787}"/>
          </ac:spMkLst>
        </pc:spChg>
        <pc:spChg chg="mod">
          <ac:chgData name="Shinhe Cho" userId="S::shinhecho@microsoft.com::f45a482a-42ca-47b5-bfac-d9efc63d1872" providerId="AD" clId="Web-{0E2D0EEC-A3F2-EF1D-76B6-C9FA8671859A}" dt="2026-08-20T21:42:52.427" v="4" actId="20577"/>
          <ac:spMkLst>
            <pc:docMk/>
            <pc:sldMk cId="3621355275" sldId="2147482915"/>
            <ac:spMk id="5" creationId="{20622735-10CE-7682-4F19-6F1D887C838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hinhe Cho" userId="S::shinhecho@microsoft.com::f45a482a-42ca-47b5-bfac-d9efc63d1872" providerId="AD" clId="Web-{0E2D0EEC-A3F2-EF1D-76B6-C9FA8671859A}" dt="2026-08-20T21:42:51.802" v="2" actId="20577"/>
              <pc2:cmMkLst xmlns:pc2="http://schemas.microsoft.com/office/powerpoint/2019/9/main/command">
                <pc:docMk/>
                <pc:sldMk cId="3621355275" sldId="2147482915"/>
                <pc2:cmMk id="{74941989-C63D-432C-A15A-5078EBC39738}"/>
              </pc2:cmMkLst>
            </pc226:cmChg>
          </p:ext>
        </pc:extLst>
      </pc:sldChg>
    </pc:docChg>
  </pc:docChgLst>
  <pc:docChgLst>
    <pc:chgData name="Emma Catalina (Grant Thornton Advisors LLC)" userId="5a9dfac5-ca6d-4dd4-aa9c-cddc578a6cdd" providerId="ADAL" clId="{D41E604E-9C14-4927-88E3-A9420E293EE7}"/>
    <pc:docChg chg="mod">
      <pc:chgData name="Emma Catalina (Grant Thornton Advisors LLC)" userId="5a9dfac5-ca6d-4dd4-aa9c-cddc578a6cdd" providerId="ADAL" clId="{D41E604E-9C14-4927-88E3-A9420E293EE7}" dt="2026-09-10T20:33:53.426" v="0"/>
      <pc:docMkLst>
        <pc:docMk/>
      </pc:docMkLst>
    </pc:docChg>
  </pc:docChgLst>
  <pc:docChgLst>
    <pc:chgData name="Erin Sanchez" userId="S::erins_synaxiscorp.com#ext#@microsoft.onmicrosoft.com::f7ea0689-8e51-42db-a344-108996a82c09" providerId="AD" clId="Web-{95C368EF-A93F-FEA7-8011-3216187145EF}"/>
    <pc:docChg chg="mod modSld">
      <pc:chgData name="Erin Sanchez" userId="S::erins_synaxiscorp.com#ext#@microsoft.onmicrosoft.com::f7ea0689-8e51-42db-a344-108996a82c09" providerId="AD" clId="Web-{95C368EF-A93F-FEA7-8011-3216187145EF}" dt="2026-08-20T21:13:12.112" v="318" actId="20577"/>
      <pc:docMkLst>
        <pc:docMk/>
      </pc:docMkLst>
      <pc:sldChg chg="modSp">
        <pc:chgData name="Erin Sanchez" userId="S::erins_synaxiscorp.com#ext#@microsoft.onmicrosoft.com::f7ea0689-8e51-42db-a344-108996a82c09" providerId="AD" clId="Web-{95C368EF-A93F-FEA7-8011-3216187145EF}" dt="2026-08-20T21:07:56.858" v="301" actId="20577"/>
        <pc:sldMkLst>
          <pc:docMk/>
          <pc:sldMk cId="962939043" sldId="1003"/>
        </pc:sldMkLst>
        <pc:spChg chg="mod">
          <ac:chgData name="Erin Sanchez" userId="S::erins_synaxiscorp.com#ext#@microsoft.onmicrosoft.com::f7ea0689-8e51-42db-a344-108996a82c09" providerId="AD" clId="Web-{95C368EF-A93F-FEA7-8011-3216187145EF}" dt="2026-08-20T21:07:56.858" v="301" actId="20577"/>
          <ac:spMkLst>
            <pc:docMk/>
            <pc:sldMk cId="962939043" sldId="1003"/>
            <ac:spMk id="3" creationId="{8F6CE017-FD2E-46B6-290C-93A940CE1238}"/>
          </ac:spMkLst>
        </pc:spChg>
      </pc:sldChg>
      <pc:sldChg chg="modSp">
        <pc:chgData name="Erin Sanchez" userId="S::erins_synaxiscorp.com#ext#@microsoft.onmicrosoft.com::f7ea0689-8e51-42db-a344-108996a82c09" providerId="AD" clId="Web-{95C368EF-A93F-FEA7-8011-3216187145EF}" dt="2026-08-20T21:12:11.151" v="313" actId="20577"/>
        <pc:sldMkLst>
          <pc:docMk/>
          <pc:sldMk cId="1856395314" sldId="1005"/>
        </pc:sldMkLst>
        <pc:spChg chg="mod">
          <ac:chgData name="Erin Sanchez" userId="S::erins_synaxiscorp.com#ext#@microsoft.onmicrosoft.com::f7ea0689-8e51-42db-a344-108996a82c09" providerId="AD" clId="Web-{95C368EF-A93F-FEA7-8011-3216187145EF}" dt="2026-08-20T21:12:11.151" v="313" actId="20577"/>
          <ac:spMkLst>
            <pc:docMk/>
            <pc:sldMk cId="1856395314" sldId="1005"/>
            <ac:spMk id="3" creationId="{26C073E6-751F-4F15-B068-7AEB68D8F80E}"/>
          </ac:spMkLst>
        </pc:spChg>
      </pc:sldChg>
      <pc:sldChg chg="modSp">
        <pc:chgData name="Erin Sanchez" userId="S::erins_synaxiscorp.com#ext#@microsoft.onmicrosoft.com::f7ea0689-8e51-42db-a344-108996a82c09" providerId="AD" clId="Web-{95C368EF-A93F-FEA7-8011-3216187145EF}" dt="2026-08-20T20:07:44.236" v="2" actId="14100"/>
        <pc:sldMkLst>
          <pc:docMk/>
          <pc:sldMk cId="1620109336" sldId="1006"/>
        </pc:sldMkLst>
        <pc:spChg chg="mod">
          <ac:chgData name="Erin Sanchez" userId="S::erins_synaxiscorp.com#ext#@microsoft.onmicrosoft.com::f7ea0689-8e51-42db-a344-108996a82c09" providerId="AD" clId="Web-{95C368EF-A93F-FEA7-8011-3216187145EF}" dt="2026-08-20T20:07:23.608" v="0" actId="20577"/>
          <ac:spMkLst>
            <pc:docMk/>
            <pc:sldMk cId="1620109336" sldId="1006"/>
            <ac:spMk id="3" creationId="{7BD33A7D-C1E1-4E7B-9663-C8B8013C3D20}"/>
          </ac:spMkLst>
        </pc:spChg>
        <pc:spChg chg="mod">
          <ac:chgData name="Erin Sanchez" userId="S::erins_synaxiscorp.com#ext#@microsoft.onmicrosoft.com::f7ea0689-8e51-42db-a344-108996a82c09" providerId="AD" clId="Web-{95C368EF-A93F-FEA7-8011-3216187145EF}" dt="2026-08-20T20:07:44.236" v="2" actId="14100"/>
          <ac:spMkLst>
            <pc:docMk/>
            <pc:sldMk cId="1620109336" sldId="1006"/>
            <ac:spMk id="7" creationId="{87C1541E-85BE-4503-AF54-F15E32D69CF5}"/>
          </ac:spMkLst>
        </pc:spChg>
      </pc:sldChg>
      <pc:sldChg chg="modSp">
        <pc:chgData name="Erin Sanchez" userId="S::erins_synaxiscorp.com#ext#@microsoft.onmicrosoft.com::f7ea0689-8e51-42db-a344-108996a82c09" providerId="AD" clId="Web-{95C368EF-A93F-FEA7-8011-3216187145EF}" dt="2026-08-20T21:12:52.672" v="315" actId="20577"/>
        <pc:sldMkLst>
          <pc:docMk/>
          <pc:sldMk cId="110900825" sldId="1007"/>
        </pc:sldMkLst>
        <pc:spChg chg="mod">
          <ac:chgData name="Erin Sanchez" userId="S::erins_synaxiscorp.com#ext#@microsoft.onmicrosoft.com::f7ea0689-8e51-42db-a344-108996a82c09" providerId="AD" clId="Web-{95C368EF-A93F-FEA7-8011-3216187145EF}" dt="2026-08-20T21:12:52.672" v="315" actId="20577"/>
          <ac:spMkLst>
            <pc:docMk/>
            <pc:sldMk cId="110900825" sldId="1007"/>
            <ac:spMk id="3" creationId="{3460BFE2-4A20-4C24-8C9A-99D338E8AB7E}"/>
          </ac:spMkLst>
        </pc:spChg>
        <pc:spChg chg="mod">
          <ac:chgData name="Erin Sanchez" userId="S::erins_synaxiscorp.com#ext#@microsoft.onmicrosoft.com::f7ea0689-8e51-42db-a344-108996a82c09" providerId="AD" clId="Web-{95C368EF-A93F-FEA7-8011-3216187145EF}" dt="2026-08-20T20:37:45.822" v="135" actId="20577"/>
          <ac:spMkLst>
            <pc:docMk/>
            <pc:sldMk cId="110900825" sldId="1007"/>
            <ac:spMk id="7" creationId="{B5E60D31-3E96-4F02-933C-EF6624846131}"/>
          </ac:spMkLst>
        </pc:spChg>
      </pc:sldChg>
      <pc:sldChg chg="modSp">
        <pc:chgData name="Erin Sanchez" userId="S::erins_synaxiscorp.com#ext#@microsoft.onmicrosoft.com::f7ea0689-8e51-42db-a344-108996a82c09" providerId="AD" clId="Web-{95C368EF-A93F-FEA7-8011-3216187145EF}" dt="2026-08-20T21:13:12.112" v="318" actId="20577"/>
        <pc:sldMkLst>
          <pc:docMk/>
          <pc:sldMk cId="284951795" sldId="1008"/>
        </pc:sldMkLst>
        <pc:spChg chg="mod">
          <ac:chgData name="Erin Sanchez" userId="S::erins_synaxiscorp.com#ext#@microsoft.onmicrosoft.com::f7ea0689-8e51-42db-a344-108996a82c09" providerId="AD" clId="Web-{95C368EF-A93F-FEA7-8011-3216187145EF}" dt="2026-08-20T21:05:19.614" v="288" actId="20577"/>
          <ac:spMkLst>
            <pc:docMk/>
            <pc:sldMk cId="284951795" sldId="1008"/>
            <ac:spMk id="3" creationId="{91DD405D-6816-4B04-BEE7-116659B48143}"/>
          </ac:spMkLst>
        </pc:spChg>
        <pc:spChg chg="mod">
          <ac:chgData name="Erin Sanchez" userId="S::erins_synaxiscorp.com#ext#@microsoft.onmicrosoft.com::f7ea0689-8e51-42db-a344-108996a82c09" providerId="AD" clId="Web-{95C368EF-A93F-FEA7-8011-3216187145EF}" dt="2026-08-20T21:13:12.112" v="318" actId="20577"/>
          <ac:spMkLst>
            <pc:docMk/>
            <pc:sldMk cId="284951795" sldId="1008"/>
            <ac:spMk id="7" creationId="{1855DAF6-33E1-4540-88BB-CE3BE01280D2}"/>
          </ac:spMkLst>
        </pc:spChg>
      </pc:sldChg>
      <pc:sldChg chg="modSp modCm">
        <pc:chgData name="Erin Sanchez" userId="S::erins_synaxiscorp.com#ext#@microsoft.onmicrosoft.com::f7ea0689-8e51-42db-a344-108996a82c09" providerId="AD" clId="Web-{95C368EF-A93F-FEA7-8011-3216187145EF}" dt="2026-08-20T20:55:10.599" v="286" actId="20577"/>
        <pc:sldMkLst>
          <pc:docMk/>
          <pc:sldMk cId="3153512926" sldId="1009"/>
        </pc:sldMkLst>
        <pc:spChg chg="mod">
          <ac:chgData name="Erin Sanchez" userId="S::erins_synaxiscorp.com#ext#@microsoft.onmicrosoft.com::f7ea0689-8e51-42db-a344-108996a82c09" providerId="AD" clId="Web-{95C368EF-A93F-FEA7-8011-3216187145EF}" dt="2026-08-20T20:55:10.599" v="286" actId="20577"/>
          <ac:spMkLst>
            <pc:docMk/>
            <pc:sldMk cId="3153512926" sldId="1009"/>
            <ac:spMk id="29" creationId="{D9C30D7F-1E4E-A121-B3F7-428397D3206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rin Sanchez" userId="S::erins_synaxiscorp.com#ext#@microsoft.onmicrosoft.com::f7ea0689-8e51-42db-a344-108996a82c09" providerId="AD" clId="Web-{95C368EF-A93F-FEA7-8011-3216187145EF}" dt="2026-08-20T20:55:10.599" v="286" actId="20577"/>
              <pc2:cmMkLst xmlns:pc2="http://schemas.microsoft.com/office/powerpoint/2019/9/main/command">
                <pc:docMk/>
                <pc:sldMk cId="3153512926" sldId="1009"/>
                <pc2:cmMk id="{2AC7128C-2F5A-4707-A3C2-211C693D95C3}"/>
              </pc2:cmMkLst>
            </pc226:cmChg>
          </p:ext>
        </pc:extLst>
      </pc:sldChg>
    </pc:docChg>
  </pc:docChgLst>
  <pc:docChgLst>
    <pc:chgData name="Erin Sanchez" userId="S::erins_synaxiscorp.com#ext#@microsoft.onmicrosoft.com::f7ea0689-8e51-42db-a344-108996a82c09" providerId="AD" clId="Web-{49274584-1DA9-BD06-2CF0-9EFFA875677A}"/>
    <pc:docChg chg="modSld">
      <pc:chgData name="Erin Sanchez" userId="S::erins_synaxiscorp.com#ext#@microsoft.onmicrosoft.com::f7ea0689-8e51-42db-a344-108996a82c09" providerId="AD" clId="Web-{49274584-1DA9-BD06-2CF0-9EFFA875677A}" dt="2026-08-20T18:10:58.559" v="383" actId="20577"/>
      <pc:docMkLst>
        <pc:docMk/>
      </pc:docMkLst>
      <pc:sldChg chg="modSp">
        <pc:chgData name="Erin Sanchez" userId="S::erins_synaxiscorp.com#ext#@microsoft.onmicrosoft.com::f7ea0689-8e51-42db-a344-108996a82c09" providerId="AD" clId="Web-{49274584-1DA9-BD06-2CF0-9EFFA875677A}" dt="2026-08-20T16:18:13.787" v="25" actId="20577"/>
        <pc:sldMkLst>
          <pc:docMk/>
          <pc:sldMk cId="1850708535" sldId="1002"/>
        </pc:sldMkLst>
        <pc:spChg chg="mod">
          <ac:chgData name="Erin Sanchez" userId="S::erins_synaxiscorp.com#ext#@microsoft.onmicrosoft.com::f7ea0689-8e51-42db-a344-108996a82c09" providerId="AD" clId="Web-{49274584-1DA9-BD06-2CF0-9EFFA875677A}" dt="2026-08-20T16:09:16.890" v="7" actId="20577"/>
          <ac:spMkLst>
            <pc:docMk/>
            <pc:sldMk cId="1850708535" sldId="1002"/>
            <ac:spMk id="21" creationId="{5802AAA2-B730-2CC4-FA24-146668C6D4D7}"/>
          </ac:spMkLst>
        </pc:spChg>
        <pc:spChg chg="mod">
          <ac:chgData name="Erin Sanchez" userId="S::erins_synaxiscorp.com#ext#@microsoft.onmicrosoft.com::f7ea0689-8e51-42db-a344-108996a82c09" providerId="AD" clId="Web-{49274584-1DA9-BD06-2CF0-9EFFA875677A}" dt="2026-08-20T16:11:03.882" v="13" actId="20577"/>
          <ac:spMkLst>
            <pc:docMk/>
            <pc:sldMk cId="1850708535" sldId="1002"/>
            <ac:spMk id="27" creationId="{0AEF10D3-40AD-73B6-8F2B-0EE012BC9026}"/>
          </ac:spMkLst>
        </pc:spChg>
        <pc:spChg chg="mod">
          <ac:chgData name="Erin Sanchez" userId="S::erins_synaxiscorp.com#ext#@microsoft.onmicrosoft.com::f7ea0689-8e51-42db-a344-108996a82c09" providerId="AD" clId="Web-{49274584-1DA9-BD06-2CF0-9EFFA875677A}" dt="2026-08-20T16:18:13.787" v="25" actId="20577"/>
          <ac:spMkLst>
            <pc:docMk/>
            <pc:sldMk cId="1850708535" sldId="1002"/>
            <ac:spMk id="31" creationId="{FA05C104-A4C8-DF9F-AEB4-61F143974454}"/>
          </ac:spMkLst>
        </pc:spChg>
        <pc:spChg chg="mod">
          <ac:chgData name="Erin Sanchez" userId="S::erins_synaxiscorp.com#ext#@microsoft.onmicrosoft.com::f7ea0689-8e51-42db-a344-108996a82c09" providerId="AD" clId="Web-{49274584-1DA9-BD06-2CF0-9EFFA875677A}" dt="2026-08-20T16:12:36.951" v="24" actId="20577"/>
          <ac:spMkLst>
            <pc:docMk/>
            <pc:sldMk cId="1850708535" sldId="1002"/>
            <ac:spMk id="33" creationId="{7BFD62E7-1FF2-0CEF-22EC-A5B6D28FCA50}"/>
          </ac:spMkLst>
        </pc:spChg>
        <pc:spChg chg="mod">
          <ac:chgData name="Erin Sanchez" userId="S::erins_synaxiscorp.com#ext#@microsoft.onmicrosoft.com::f7ea0689-8e51-42db-a344-108996a82c09" providerId="AD" clId="Web-{49274584-1DA9-BD06-2CF0-9EFFA875677A}" dt="2026-08-20T16:04:36.840" v="2" actId="20577"/>
          <ac:spMkLst>
            <pc:docMk/>
            <pc:sldMk cId="1850708535" sldId="1002"/>
            <ac:spMk id="49" creationId="{7DE3605D-664C-5DB0-C72C-D2CDAF2E5D4B}"/>
          </ac:spMkLst>
        </pc:spChg>
        <pc:spChg chg="mod">
          <ac:chgData name="Erin Sanchez" userId="S::erins_synaxiscorp.com#ext#@microsoft.onmicrosoft.com::f7ea0689-8e51-42db-a344-108996a82c09" providerId="AD" clId="Web-{49274584-1DA9-BD06-2CF0-9EFFA875677A}" dt="2026-08-20T16:12:13.340" v="17" actId="20577"/>
          <ac:spMkLst>
            <pc:docMk/>
            <pc:sldMk cId="1850708535" sldId="1002"/>
            <ac:spMk id="57" creationId="{62FA0198-120D-55CB-A40F-6AA7205A6647}"/>
          </ac:spMkLst>
        </pc:spChg>
      </pc:sldChg>
      <pc:sldChg chg="modSp">
        <pc:chgData name="Erin Sanchez" userId="S::erins_synaxiscorp.com#ext#@microsoft.onmicrosoft.com::f7ea0689-8e51-42db-a344-108996a82c09" providerId="AD" clId="Web-{49274584-1DA9-BD06-2CF0-9EFFA875677A}" dt="2026-08-20T17:10:14.851" v="260" actId="20577"/>
        <pc:sldMkLst>
          <pc:docMk/>
          <pc:sldMk cId="962939043" sldId="1003"/>
        </pc:sldMkLst>
        <pc:spChg chg="mod">
          <ac:chgData name="Erin Sanchez" userId="S::erins_synaxiscorp.com#ext#@microsoft.onmicrosoft.com::f7ea0689-8e51-42db-a344-108996a82c09" providerId="AD" clId="Web-{49274584-1DA9-BD06-2CF0-9EFFA875677A}" dt="2026-08-20T17:09:33.617" v="252" actId="20577"/>
          <ac:spMkLst>
            <pc:docMk/>
            <pc:sldMk cId="962939043" sldId="1003"/>
            <ac:spMk id="3" creationId="{8F6CE017-FD2E-46B6-290C-93A940CE1238}"/>
          </ac:spMkLst>
        </pc:spChg>
        <pc:spChg chg="mod">
          <ac:chgData name="Erin Sanchez" userId="S::erins_synaxiscorp.com#ext#@microsoft.onmicrosoft.com::f7ea0689-8e51-42db-a344-108996a82c09" providerId="AD" clId="Web-{49274584-1DA9-BD06-2CF0-9EFFA875677A}" dt="2026-08-20T17:10:14.851" v="260" actId="20577"/>
          <ac:spMkLst>
            <pc:docMk/>
            <pc:sldMk cId="962939043" sldId="1003"/>
            <ac:spMk id="7" creationId="{987F223A-3B8B-C5E9-21DA-F99F1E753A6C}"/>
          </ac:spMkLst>
        </pc:spChg>
      </pc:sldChg>
      <pc:sldChg chg="modSp">
        <pc:chgData name="Erin Sanchez" userId="S::erins_synaxiscorp.com#ext#@microsoft.onmicrosoft.com::f7ea0689-8e51-42db-a344-108996a82c09" providerId="AD" clId="Web-{49274584-1DA9-BD06-2CF0-9EFFA875677A}" dt="2026-08-20T17:51:31.726" v="353" actId="20577"/>
        <pc:sldMkLst>
          <pc:docMk/>
          <pc:sldMk cId="1856395314" sldId="1005"/>
        </pc:sldMkLst>
        <pc:spChg chg="mod">
          <ac:chgData name="Erin Sanchez" userId="S::erins_synaxiscorp.com#ext#@microsoft.onmicrosoft.com::f7ea0689-8e51-42db-a344-108996a82c09" providerId="AD" clId="Web-{49274584-1DA9-BD06-2CF0-9EFFA875677A}" dt="2026-08-20T17:51:31.726" v="353" actId="20577"/>
          <ac:spMkLst>
            <pc:docMk/>
            <pc:sldMk cId="1856395314" sldId="1005"/>
            <ac:spMk id="3" creationId="{26C073E6-751F-4F15-B068-7AEB68D8F80E}"/>
          </ac:spMkLst>
        </pc:spChg>
        <pc:spChg chg="mod">
          <ac:chgData name="Erin Sanchez" userId="S::erins_synaxiscorp.com#ext#@microsoft.onmicrosoft.com::f7ea0689-8e51-42db-a344-108996a82c09" providerId="AD" clId="Web-{49274584-1DA9-BD06-2CF0-9EFFA875677A}" dt="2026-08-20T17:50:15.064" v="322" actId="20577"/>
          <ac:spMkLst>
            <pc:docMk/>
            <pc:sldMk cId="1856395314" sldId="1005"/>
            <ac:spMk id="7" creationId="{12476615-C9D2-4A97-B12F-295E49DBCE37}"/>
          </ac:spMkLst>
        </pc:spChg>
      </pc:sldChg>
      <pc:sldChg chg="modSp modCm">
        <pc:chgData name="Erin Sanchez" userId="S::erins_synaxiscorp.com#ext#@microsoft.onmicrosoft.com::f7ea0689-8e51-42db-a344-108996a82c09" providerId="AD" clId="Web-{49274584-1DA9-BD06-2CF0-9EFFA875677A}" dt="2026-08-20T18:10:58.559" v="383" actId="20577"/>
        <pc:sldMkLst>
          <pc:docMk/>
          <pc:sldMk cId="1620109336" sldId="1006"/>
        </pc:sldMkLst>
        <pc:spChg chg="mod">
          <ac:chgData name="Erin Sanchez" userId="S::erins_synaxiscorp.com#ext#@microsoft.onmicrosoft.com::f7ea0689-8e51-42db-a344-108996a82c09" providerId="AD" clId="Web-{49274584-1DA9-BD06-2CF0-9EFFA875677A}" dt="2026-08-20T18:10:58.559" v="383" actId="20577"/>
          <ac:spMkLst>
            <pc:docMk/>
            <pc:sldMk cId="1620109336" sldId="1006"/>
            <ac:spMk id="3" creationId="{7BD33A7D-C1E1-4E7B-9663-C8B8013C3D20}"/>
          </ac:spMkLst>
        </pc:spChg>
        <pc:spChg chg="mod">
          <ac:chgData name="Erin Sanchez" userId="S::erins_synaxiscorp.com#ext#@microsoft.onmicrosoft.com::f7ea0689-8e51-42db-a344-108996a82c09" providerId="AD" clId="Web-{49274584-1DA9-BD06-2CF0-9EFFA875677A}" dt="2026-08-20T18:09:19.896" v="375" actId="20577"/>
          <ac:spMkLst>
            <pc:docMk/>
            <pc:sldMk cId="1620109336" sldId="1006"/>
            <ac:spMk id="7" creationId="{87C1541E-85BE-4503-AF54-F15E32D69CF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rin Sanchez" userId="S::erins_synaxiscorp.com#ext#@microsoft.onmicrosoft.com::f7ea0689-8e51-42db-a344-108996a82c09" providerId="AD" clId="Web-{49274584-1DA9-BD06-2CF0-9EFFA875677A}" dt="2026-08-20T18:10:42.527" v="382" actId="20577"/>
              <pc2:cmMkLst xmlns:pc2="http://schemas.microsoft.com/office/powerpoint/2019/9/main/command">
                <pc:docMk/>
                <pc:sldMk cId="1620109336" sldId="1006"/>
                <pc2:cmMk id="{E55F590B-6810-4504-90E0-09FCCD4FCFB5}"/>
              </pc2:cmMkLst>
            </pc226:cmChg>
          </p:ext>
        </pc:extLst>
      </pc:sldChg>
      <pc:sldChg chg="modSp">
        <pc:chgData name="Erin Sanchez" userId="S::erins_synaxiscorp.com#ext#@microsoft.onmicrosoft.com::f7ea0689-8e51-42db-a344-108996a82c09" providerId="AD" clId="Web-{49274584-1DA9-BD06-2CF0-9EFFA875677A}" dt="2026-08-20T16:04:12.166" v="0" actId="20577"/>
        <pc:sldMkLst>
          <pc:docMk/>
          <pc:sldMk cId="3621355275" sldId="2147482915"/>
        </pc:sldMkLst>
        <pc:spChg chg="mod">
          <ac:chgData name="Erin Sanchez" userId="S::erins_synaxiscorp.com#ext#@microsoft.onmicrosoft.com::f7ea0689-8e51-42db-a344-108996a82c09" providerId="AD" clId="Web-{49274584-1DA9-BD06-2CF0-9EFFA875677A}" dt="2026-08-20T16:04:12.166" v="0" actId="20577"/>
          <ac:spMkLst>
            <pc:docMk/>
            <pc:sldMk cId="3621355275" sldId="2147482915"/>
            <ac:spMk id="5" creationId="{20622735-10CE-7682-4F19-6F1D887C838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-1157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Segoe Sans Display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F9EC6-89FF-47E1-8594-1A32E3B45134}" type="datetime8">
              <a:rPr lang="en-US" smtClean="0">
                <a:latin typeface="Segoe Sans Display" pitchFamily="2" charset="0"/>
              </a:rPr>
              <a:t>9/10/2026 1:59 PM</a:t>
            </a:fld>
            <a:endParaRPr lang="en-US">
              <a:latin typeface="Segoe Sans Display" pitchFamily="2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5795010" cy="332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398463" defTabSz="914099" eaLnBrk="0" hangingPunct="0"/>
            <a:r>
              <a:rPr lang="en-US" sz="40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Sans Display" pitchFamily="2" charset="0"/>
                <a:ea typeface="Segoe UI" pitchFamily="34" charset="0"/>
                <a:cs typeface="Segoe Sans Display" pitchFamily="2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3"/>
          </p:nvPr>
        </p:nvSpPr>
        <p:spPr>
          <a:xfrm>
            <a:off x="5783579" y="8685213"/>
            <a:ext cx="107283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9E9D6-92A0-482B-A603-C9BA7FFB8190}" type="slidenum">
              <a:rPr lang="en-US" smtClean="0">
                <a:latin typeface="Segoe Sans Display" pitchFamily="2" charset="0"/>
              </a:rPr>
              <a:t>‹#›</a:t>
            </a:fld>
            <a:endParaRPr lang="en-US">
              <a:latin typeface="Segoe Sans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95630"/>
      </p:ext>
    </p:extLst>
  </p:cSld>
  <p:clrMap bg1="lt1" tx1="dk1" bg2="lt2" tx2="dk2" accent1="accent1" accent2="accent2" accent3="accent3" accent4="accent4" accent5="accent5" accent6="accent6" hlink="hlink" folHlink="folHlink"/>
  <p:hf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Sans Display" pitchFamily="2" charset="0"/>
              </a:defRPr>
            </a:lvl1pPr>
          </a:lstStyle>
          <a:p>
            <a:endParaRPr lang="en-US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5920740" cy="355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571500" indent="0" algn="l">
              <a:defRPr sz="1200">
                <a:latin typeface="Segoe Sans Display" pitchFamily="2" charset="0"/>
                <a:cs typeface="Segoe Sans Display" pitchFamily="2" charset="0"/>
              </a:defRPr>
            </a:lvl1pPr>
          </a:lstStyle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ea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Sans Display" pitchFamily="2" charset="0"/>
              </a:defRPr>
            </a:lvl1pPr>
          </a:lstStyle>
          <a:p>
            <a:fld id="{386CE63F-9E7F-4C04-9D0D-FCA25A8E9E86}" type="datetime8">
              <a:rPr lang="en-US" smtClean="0"/>
              <a:pPr/>
              <a:t>9/10/2026 1:59 PM</a:t>
            </a:fld>
            <a:endParaRPr lang="en-US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5909309" y="8685213"/>
            <a:ext cx="94710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Sans Display" pitchFamily="2" charset="0"/>
              </a:defRPr>
            </a:lvl1pPr>
          </a:lstStyle>
          <a:p>
            <a:fld id="{B4008EB6-D09E-4580-8CD6-DDB1451194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482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367" rtl="0" eaLnBrk="1" latinLnBrk="0" hangingPunct="1">
      <a:lnSpc>
        <a:spcPct val="90000"/>
      </a:lnSpc>
      <a:spcAft>
        <a:spcPts val="333"/>
      </a:spcAft>
      <a:defRPr sz="882" kern="1200">
        <a:solidFill>
          <a:schemeClr val="tx1"/>
        </a:solidFill>
        <a:latin typeface="Segoe Sans Display" pitchFamily="2" charset="0"/>
        <a:ea typeface="+mn-ea"/>
        <a:cs typeface="+mn-cs"/>
      </a:defRPr>
    </a:lvl1pPr>
    <a:lvl2pPr marL="212982" indent="-105829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Sans Display" pitchFamily="2" charset="0"/>
        <a:ea typeface="+mn-ea"/>
        <a:cs typeface="+mn-cs"/>
      </a:defRPr>
    </a:lvl2pPr>
    <a:lvl3pPr marL="328071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Sans Display" pitchFamily="2" charset="0"/>
        <a:ea typeface="+mn-ea"/>
        <a:cs typeface="+mn-cs"/>
      </a:defRPr>
    </a:lvl3pPr>
    <a:lvl4pPr marL="482848" indent="-146838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Sans Display" pitchFamily="2" charset="0"/>
        <a:ea typeface="+mn-ea"/>
        <a:cs typeface="+mn-cs"/>
      </a:defRPr>
    </a:lvl4pPr>
    <a:lvl5pPr marL="615134" indent="-115090" algn="l" defTabSz="914367" rtl="0" eaLnBrk="1" latinLnBrk="0" hangingPunct="1">
      <a:lnSpc>
        <a:spcPct val="90000"/>
      </a:lnSpc>
      <a:spcAft>
        <a:spcPts val="333"/>
      </a:spcAft>
      <a:buFont typeface="Arial" pitchFamily="34" charset="0"/>
      <a:buChar char="•"/>
      <a:defRPr sz="882" kern="1200">
        <a:solidFill>
          <a:schemeClr val="tx1"/>
        </a:solidFill>
        <a:latin typeface="Segoe Sans Display" pitchFamily="2" charset="0"/>
        <a:ea typeface="+mn-ea"/>
        <a:cs typeface="+mn-cs"/>
      </a:defRPr>
    </a:lvl5pPr>
    <a:lvl6pPr marL="2285918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6pPr>
    <a:lvl7pPr marL="2743101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7pPr>
    <a:lvl8pPr marL="3200284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8pPr>
    <a:lvl9pPr marL="3657469" algn="l" defTabSz="914367" rtl="0" eaLnBrk="1" latinLnBrk="0" hangingPunct="1">
      <a:defRPr sz="1176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e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1871783"/>
            <a:ext cx="9144000" cy="1661993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lnSpc>
                <a:spcPct val="90000"/>
              </a:lnSpc>
              <a:defRPr sz="6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Microsoft 365 Copliot logo">
            <a:extLst>
              <a:ext uri="{FF2B5EF4-FFF2-40B4-BE49-F238E27FC236}">
                <a16:creationId xmlns:a16="http://schemas.microsoft.com/office/drawing/2014/main" id="{B4DCADE7-0790-2487-937E-7D277CFB65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3712" y="282492"/>
            <a:ext cx="2137349" cy="90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97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1871784"/>
            <a:ext cx="9144000" cy="1661993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lnSpc>
                <a:spcPct val="90000"/>
              </a:lnSpc>
              <a:defRPr sz="6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91440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63402F-4347-87B8-3138-7514EE38E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4898"/>
          <a:stretch>
            <a:fillRect/>
          </a:stretch>
        </p:blipFill>
        <p:spPr>
          <a:xfrm>
            <a:off x="4052712" y="6302757"/>
            <a:ext cx="6046442" cy="555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4D7A63-E9F0-5EBC-B7BB-E070AABDA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05914" y="0"/>
            <a:ext cx="5386086" cy="895109"/>
          </a:xfrm>
          <a:prstGeom prst="rect">
            <a:avLst/>
          </a:prstGeom>
        </p:spPr>
      </p:pic>
      <p:pic>
        <p:nvPicPr>
          <p:cNvPr id="4" name="Picture 3" descr="Microsoft 365 Copliot logo">
            <a:extLst>
              <a:ext uri="{FF2B5EF4-FFF2-40B4-BE49-F238E27FC236}">
                <a16:creationId xmlns:a16="http://schemas.microsoft.com/office/drawing/2014/main" id="{AAFC5E3F-100B-1C88-51E6-030201636BE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33712" y="282492"/>
            <a:ext cx="2137349" cy="90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63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replaceable imag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2FDF7EE-7A92-04F3-3512-1E0B5613E34B}"/>
              </a:ext>
            </a:extLst>
          </p:cNvPr>
          <p:cNvSpPr/>
          <p:nvPr userDrawn="1"/>
        </p:nvSpPr>
        <p:spPr>
          <a:xfrm>
            <a:off x="5328449" y="0"/>
            <a:ext cx="6350" cy="6858000"/>
          </a:xfrm>
          <a:custGeom>
            <a:avLst/>
            <a:gdLst>
              <a:gd name="csX0" fmla="*/ 0 w 6350"/>
              <a:gd name="csY0" fmla="*/ 0 h 7239000"/>
              <a:gd name="csX1" fmla="*/ 0 w 6350"/>
              <a:gd name="csY1" fmla="*/ 7239000 h 723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350" h="7239000">
                <a:moveTo>
                  <a:pt x="0" y="0"/>
                </a:moveTo>
                <a:lnTo>
                  <a:pt x="0" y="7239000"/>
                </a:lnTo>
              </a:path>
            </a:pathLst>
          </a:custGeom>
          <a:noFill/>
          <a:ln w="12700" cap="flat">
            <a:gradFill flip="none" rotWithShape="1">
              <a:gsLst>
                <a:gs pos="0">
                  <a:srgbClr val="AA5AF9"/>
                </a:gs>
                <a:gs pos="12000">
                  <a:srgbClr val="EC489F"/>
                </a:gs>
                <a:gs pos="24000">
                  <a:srgbClr val="FF6B6D"/>
                </a:gs>
                <a:gs pos="36000">
                  <a:srgbClr val="FFA73B"/>
                </a:gs>
                <a:gs pos="50000">
                  <a:srgbClr val="FFC229"/>
                </a:gs>
                <a:gs pos="64000">
                  <a:srgbClr val="BFC43B"/>
                </a:gs>
                <a:gs pos="76000">
                  <a:srgbClr val="71BC30"/>
                </a:gs>
                <a:gs pos="88000">
                  <a:srgbClr val="01B08D"/>
                </a:gs>
                <a:gs pos="100000">
                  <a:srgbClr val="0294ED"/>
                </a:gs>
              </a:gsLst>
              <a:lin ang="16200000" scaled="1"/>
              <a:tileRect/>
            </a:gradFill>
            <a:prstDash val="solid"/>
            <a:miter/>
          </a:ln>
        </p:spPr>
        <p:txBody>
          <a:bodyPr/>
          <a:lstStyle/>
          <a:p>
            <a:pPr lvl="0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1290085"/>
            <a:ext cx="4495800" cy="2243691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lnSpc>
                <a:spcPct val="90000"/>
              </a:lnSpc>
              <a:defRPr lang="en-US" sz="54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Event name 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495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2" name="Picture Placeholder" descr="Picture placeholder">
            <a:extLst>
              <a:ext uri="{FF2B5EF4-FFF2-40B4-BE49-F238E27FC236}">
                <a16:creationId xmlns:a16="http://schemas.microsoft.com/office/drawing/2014/main" id="{9BD5030A-DADA-E973-A194-2BD6C3CE6D4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pic>
        <p:nvPicPr>
          <p:cNvPr id="6" name="Picture 5" descr="Microsoft 365 Copliot logo">
            <a:extLst>
              <a:ext uri="{FF2B5EF4-FFF2-40B4-BE49-F238E27FC236}">
                <a16:creationId xmlns:a16="http://schemas.microsoft.com/office/drawing/2014/main" id="{E8A5DC13-5C8A-0715-D158-D669688A5B8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3712" y="282492"/>
            <a:ext cx="2137349" cy="90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30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4200" y="1435100"/>
            <a:ext cx="11018838" cy="48339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CBDD-49E9-BBDF-550B-482E4E570E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32248273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4B655BA-10A4-4A57-89DB-CFFBE1CA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90" y="1434370"/>
            <a:ext cx="11018520" cy="2308324"/>
          </a:xfrm>
        </p:spPr>
        <p:txBody>
          <a:bodyPr wrap="square">
            <a:spAutoFit/>
          </a:bodyPr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1363FF4-6EF0-D2BC-8DFE-19CC89CD92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179657981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B7A288-CDAC-4184-9F73-137C95F5E64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1435100"/>
            <a:ext cx="5211763" cy="4833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C22105-78D6-4753-94FA-3DA949361A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9688" y="1435100"/>
            <a:ext cx="5219700" cy="4833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A123D-3A27-499F-9210-3E0D7CED3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DC3595B-25C2-CF43-259D-75A3671E70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163091465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6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60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4200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Sans Display" pitchFamily="2" charset="0"/>
                <a:cs typeface="Segoe Sans Display" pitchFamily="2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97171" y="1435100"/>
            <a:ext cx="5212080" cy="1649682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800" b="0">
                <a:latin typeface="Segoe Sans Display" pitchFamily="2" charset="0"/>
                <a:cs typeface="Segoe Sans Display" pitchFamily="2" charset="0"/>
              </a:defRPr>
            </a:lvl1pPr>
            <a:lvl2pPr marL="255588" indent="0">
              <a:buFont typeface="Wingdings" panose="05000000000000000000" pitchFamily="2" charset="2"/>
              <a:buNone/>
              <a:defRPr sz="2000" b="0"/>
            </a:lvl2pPr>
            <a:lvl3pPr marL="450850" indent="0">
              <a:buFont typeface="Wingdings" panose="05000000000000000000" pitchFamily="2" charset="2"/>
              <a:buNone/>
              <a:tabLst/>
              <a:defRPr sz="1600" b="0"/>
            </a:lvl3pPr>
            <a:lvl4pPr marL="652462" indent="0">
              <a:buFont typeface="Wingdings" panose="05000000000000000000" pitchFamily="2" charset="2"/>
              <a:buNone/>
              <a:defRPr sz="1400" b="0"/>
            </a:lvl4pPr>
            <a:lvl5pPr marL="854075" indent="0">
              <a:buFont typeface="Wingdings" panose="05000000000000000000" pitchFamily="2" charset="2"/>
              <a:buNone/>
              <a:tabLst/>
              <a:defRPr sz="1400"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A3D27F9-7D19-8ECF-C50E-71D515E54B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367624214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084388"/>
            <a:ext cx="5219700" cy="1612749"/>
          </a:xfrm>
        </p:spPr>
        <p:txBody>
          <a:bodyPr>
            <a:spAutoFit/>
          </a:bodyPr>
          <a:lstStyle>
            <a:lvl1pPr marL="171450" indent="-171450">
              <a:defRPr lang="en-US" sz="2400" dirty="0"/>
            </a:lvl1pPr>
            <a:lvl2pPr marL="342900" indent="-171450">
              <a:defRPr lang="en-US" dirty="0"/>
            </a:lvl2pPr>
            <a:lvl3pPr marL="514350" indent="-171450">
              <a:defRPr lang="en-US" dirty="0"/>
            </a:lvl3pPr>
            <a:lvl4pPr marL="666750" indent="-152400">
              <a:defRPr lang="en-US" dirty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7625" y="2084388"/>
            <a:ext cx="5219700" cy="1612749"/>
          </a:xfrm>
        </p:spPr>
        <p:txBody>
          <a:bodyPr>
            <a:spAutoFit/>
          </a:bodyPr>
          <a:lstStyle>
            <a:lvl1pPr marL="171450" indent="-171450">
              <a:defRPr lang="en-US" sz="2400" dirty="0"/>
            </a:lvl1pPr>
            <a:lvl2pPr marL="342900" indent="-171450">
              <a:defRPr lang="en-US" dirty="0"/>
            </a:lvl2pPr>
            <a:lvl3pPr marL="514350" indent="-171450">
              <a:defRPr lang="en-US" dirty="0"/>
            </a:lvl3pPr>
            <a:lvl4pPr marL="685800" indent="-136525">
              <a:defRPr lang="en-US" dirty="0"/>
            </a:lvl4pPr>
            <a:lvl5pPr marL="793750" indent="-120650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112CDB0-015D-94C2-ECEE-970711F59E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388613108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with Subhead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2759870-0BEA-44DC-A414-1C70D04E35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FEF95FA-F121-4653-B60A-0D068C34546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88963" y="2081212"/>
            <a:ext cx="5214937" cy="418782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327262A-D327-4189-AD22-BAD67CF4AB7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7625" y="1436688"/>
            <a:ext cx="5219700" cy="43088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4">
            <a:extLst>
              <a:ext uri="{FF2B5EF4-FFF2-40B4-BE49-F238E27FC236}">
                <a16:creationId xmlns:a16="http://schemas.microsoft.com/office/drawing/2014/main" id="{47F8EAA9-0E64-4589-A234-BC31685BE7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94451" y="2081212"/>
            <a:ext cx="5214937" cy="418782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ADFBB8-E1C1-D5AB-8154-CBA2D9EFB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51E17F0-59B9-3EAE-0FC7-A1EBDE8F7BB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16568972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7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97BC59AA-6CF8-4091-8008-21AA9AD8E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217" y="239077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22263" indent="-150813">
              <a:defRPr lang="en-US" sz="1800" dirty="0"/>
            </a:lvl2pPr>
            <a:lvl3pPr marL="466725" indent="-138113">
              <a:defRPr lang="en-US" dirty="0"/>
            </a:lvl3pPr>
            <a:lvl4pPr marL="595313" indent="-128588">
              <a:defRPr lang="en-US" dirty="0"/>
            </a:lvl4pPr>
            <a:lvl5pPr marL="731838" indent="-1222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63796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B26A1CD-81F9-4C2F-896F-E69757C665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3796" y="238413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98463" indent="-169863">
              <a:defRPr lang="en-US" sz="1800" dirty="0"/>
            </a:lvl2pPr>
            <a:lvl3pPr marL="555625" indent="-157163">
              <a:defRPr lang="en-US" dirty="0"/>
            </a:lvl3pPr>
            <a:lvl4pPr marL="685800" indent="-136525">
              <a:defRPr lang="en-US" dirty="0"/>
            </a:lvl4pPr>
            <a:lvl5pPr marL="800100" indent="-11112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42375" y="1438275"/>
            <a:ext cx="3264408" cy="677108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205743D-F71A-4647-9BE4-2900BDA258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42375" y="2390775"/>
            <a:ext cx="3264408" cy="1760482"/>
          </a:xfrm>
        </p:spPr>
        <p:txBody>
          <a:bodyPr wrap="square">
            <a:spAutoFit/>
          </a:bodyPr>
          <a:lstStyle>
            <a:lvl1pPr marL="176213" indent="-176213">
              <a:defRPr lang="en-US" sz="2000" dirty="0"/>
            </a:lvl1pPr>
            <a:lvl2pPr marL="398463" indent="-169863">
              <a:defRPr lang="en-US" sz="1800" dirty="0"/>
            </a:lvl2pPr>
            <a:lvl3pPr marL="555625" indent="-157163">
              <a:defRPr lang="en-US" dirty="0"/>
            </a:lvl3pPr>
            <a:lvl4pPr marL="685800" indent="-136525">
              <a:defRPr lang="en-US" dirty="0"/>
            </a:lvl4pPr>
            <a:lvl5pPr marL="800100" indent="-111125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96CCFA2-2D28-1617-4A3E-368924E943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30771134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30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Bullet with Subtitl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438275"/>
            <a:ext cx="2532063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28311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3125" y="1438275"/>
            <a:ext cx="2533650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13125" y="227647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4208" y="1438275"/>
            <a:ext cx="2532063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208" y="228311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3133" y="1438275"/>
            <a:ext cx="2533650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73133" y="2276475"/>
            <a:ext cx="2532063" cy="1698927"/>
          </a:xfrm>
        </p:spPr>
        <p:txBody>
          <a:bodyPr wrap="square">
            <a:spAutoFit/>
          </a:bodyPr>
          <a:lstStyle>
            <a:lvl1pPr marL="141288" indent="-141288">
              <a:defRPr lang="en-US" sz="1800" dirty="0"/>
            </a:lvl1pPr>
            <a:lvl2pPr marL="285750" indent="-125413">
              <a:defRPr lang="en-US" sz="1600" dirty="0"/>
            </a:lvl2pPr>
            <a:lvl3pPr marL="438150" indent="-133350">
              <a:defRPr lang="en-US" dirty="0"/>
            </a:lvl3pPr>
            <a:lvl4pPr marL="566738" indent="-114300">
              <a:defRPr lang="en-US" dirty="0"/>
            </a:lvl4pPr>
            <a:lvl5pPr marL="685800" indent="-109538"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AB70484-C812-6F3C-92DD-F6B2E1A813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10452656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1436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200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28311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9007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49007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3814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13814" y="228311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78621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8621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540485AC-5036-400C-92C3-D3E9EC0252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43428" y="1438275"/>
            <a:ext cx="1965960" cy="49244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90290A2-7689-4DF5-971A-36C2D917341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643428" y="2276475"/>
            <a:ext cx="1965960" cy="1452705"/>
          </a:xfrm>
        </p:spPr>
        <p:txBody>
          <a:bodyPr wrap="square">
            <a:spAutoFit/>
          </a:bodyPr>
          <a:lstStyle>
            <a:lvl1pPr marL="141288" indent="-141288">
              <a:defRPr lang="en-US" sz="15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A97F131-E501-E84F-7717-E61457B6D3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58032442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610">
          <p15:clr>
            <a:srgbClr val="5ACBF0"/>
          </p15:clr>
        </p15:guide>
        <p15:guide id="7" pos="1795">
          <p15:clr>
            <a:srgbClr val="5ACBF0"/>
          </p15:clr>
        </p15:guide>
        <p15:guide id="8" pos="3035">
          <p15:clr>
            <a:srgbClr val="5ACBF0"/>
          </p15:clr>
        </p15:guide>
        <p15:guide id="9" pos="3221">
          <p15:clr>
            <a:srgbClr val="5ACBF0"/>
          </p15:clr>
        </p15:guide>
        <p15:guide id="10" pos="4461">
          <p15:clr>
            <a:srgbClr val="5ACBF0"/>
          </p15:clr>
        </p15:guide>
        <p15:guide id="11" pos="5890">
          <p15:clr>
            <a:srgbClr val="5ACBF0"/>
          </p15:clr>
        </p15:guide>
        <p15:guide id="12" orient="horz" pos="1436">
          <p15:clr>
            <a:srgbClr val="5ACBF0"/>
          </p15:clr>
        </p15:guide>
        <p15:guide id="13" pos="4646">
          <p15:clr>
            <a:srgbClr val="5ACBF0"/>
          </p15:clr>
        </p15:guide>
        <p15:guide id="14" pos="6072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134AA3C-2F0D-D667-86A9-3A48F0A226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1101852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21031725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690337"/>
            <a:ext cx="4511274" cy="1477328"/>
          </a:xfrm>
        </p:spPr>
        <p:txBody>
          <a:bodyPr wrap="square" anchor="ctr">
            <a:sp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16267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033344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6583680" cy="5539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4200" y="1435100"/>
            <a:ext cx="5394960" cy="48339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CBDD-49E9-BBDF-550B-482E4E570E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292100"/>
            <a:ext cx="6583680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D4F7535E-BABE-1B76-52D3-D100205F62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43080" y="1866864"/>
            <a:ext cx="5544120" cy="312427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outerShdw blurRad="241300" dist="304800" dir="2700000" sx="101000" sy="101000" algn="ctr" rotWithShape="0">
              <a:srgbClr val="000000">
                <a:alpha val="17000"/>
              </a:srgbClr>
            </a:outerShdw>
          </a:effectLst>
        </p:spPr>
        <p:txBody>
          <a:bodyPr lIns="731520" rIns="731520" bIns="109728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Drag &amp; drop your photo here or click or tap icon below to insert</a:t>
            </a:r>
          </a:p>
        </p:txBody>
      </p:sp>
    </p:spTree>
    <p:extLst>
      <p:ext uri="{BB962C8B-B14F-4D97-AF65-F5344CB8AC3E}">
        <p14:creationId xmlns:p14="http://schemas.microsoft.com/office/powerpoint/2010/main" val="70253071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888" userDrawn="1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2875002"/>
            <a:ext cx="3840862" cy="1107996"/>
          </a:xfrm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D4F7535E-BABE-1B76-52D3-D100205F62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191125" y="1542284"/>
            <a:ext cx="6696075" cy="3773432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effectLst>
            <a:outerShdw blurRad="241300" dist="304800" dir="2700000" sx="101000" sy="101000" algn="ctr" rotWithShape="0">
              <a:srgbClr val="000000">
                <a:alpha val="17000"/>
              </a:srgbClr>
            </a:outerShdw>
          </a:effectLst>
        </p:spPr>
        <p:txBody>
          <a:bodyPr lIns="731520" rIns="731520" bIns="1097280" anchor="ctr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Drag &amp; drop your photo here or click or tap icon below to insert</a:t>
            </a:r>
          </a:p>
        </p:txBody>
      </p:sp>
    </p:spTree>
    <p:extLst>
      <p:ext uri="{BB962C8B-B14F-4D97-AF65-F5344CB8AC3E}">
        <p14:creationId xmlns:p14="http://schemas.microsoft.com/office/powerpoint/2010/main" val="15338988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Square Photo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33EE825-68C7-48E1-9326-876760844847}"/>
              </a:ext>
            </a:extLst>
          </p:cNvPr>
          <p:cNvSpPr/>
          <p:nvPr userDrawn="1"/>
        </p:nvSpPr>
        <p:spPr>
          <a:xfrm>
            <a:off x="5328449" y="0"/>
            <a:ext cx="6350" cy="6858000"/>
          </a:xfrm>
          <a:custGeom>
            <a:avLst/>
            <a:gdLst>
              <a:gd name="csX0" fmla="*/ 0 w 6350"/>
              <a:gd name="csY0" fmla="*/ 0 h 7239000"/>
              <a:gd name="csX1" fmla="*/ 0 w 6350"/>
              <a:gd name="csY1" fmla="*/ 7239000 h 723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350" h="7239000">
                <a:moveTo>
                  <a:pt x="0" y="0"/>
                </a:moveTo>
                <a:lnTo>
                  <a:pt x="0" y="7239000"/>
                </a:lnTo>
              </a:path>
            </a:pathLst>
          </a:custGeom>
          <a:noFill/>
          <a:ln w="12700" cap="flat">
            <a:gradFill flip="none" rotWithShape="1">
              <a:gsLst>
                <a:gs pos="0">
                  <a:srgbClr val="AA5AF9"/>
                </a:gs>
                <a:gs pos="12000">
                  <a:srgbClr val="EC489F"/>
                </a:gs>
                <a:gs pos="24000">
                  <a:srgbClr val="FF6B6D"/>
                </a:gs>
                <a:gs pos="36000">
                  <a:srgbClr val="FFA73B"/>
                </a:gs>
                <a:gs pos="50000">
                  <a:srgbClr val="FFC229"/>
                </a:gs>
                <a:gs pos="64000">
                  <a:srgbClr val="BFC43B"/>
                </a:gs>
                <a:gs pos="76000">
                  <a:srgbClr val="71BC30"/>
                </a:gs>
                <a:gs pos="88000">
                  <a:srgbClr val="01B08D"/>
                </a:gs>
                <a:gs pos="100000">
                  <a:srgbClr val="0294ED"/>
                </a:gs>
              </a:gsLst>
              <a:lin ang="16200000" scaled="1"/>
              <a:tileRect/>
            </a:gradFill>
            <a:prstDash val="solid"/>
            <a:miter/>
          </a:ln>
        </p:spPr>
        <p:txBody>
          <a:bodyPr/>
          <a:lstStyle/>
          <a:p>
            <a:pPr lvl="0"/>
            <a:endParaRPr lang="en-US"/>
          </a:p>
        </p:txBody>
      </p:sp>
      <p:sp>
        <p:nvSpPr>
          <p:cNvPr id="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E18FD0C-FA99-4937-92CD-5CF7F279CD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5C9167-B5C7-4834-AC78-240C8C3EF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1646871"/>
            <a:ext cx="4158362" cy="1477328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Title square photo layout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0" y="3535540"/>
            <a:ext cx="4162425" cy="2733497"/>
          </a:xfrm>
        </p:spPr>
        <p:txBody>
          <a:bodyPr/>
          <a:lstStyle>
            <a:lvl1pPr marL="0" indent="0">
              <a:buNone/>
              <a:defRPr sz="2200">
                <a:latin typeface="+mn-lt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BDF4B0-32EF-4DA8-9A83-B73DD8310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3274472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7" orient="horz" pos="1968">
          <p15:clr>
            <a:srgbClr val="5ACBF0"/>
          </p15:clr>
        </p15:guide>
        <p15:guide id="8" orient="horz" pos="2226">
          <p15:clr>
            <a:srgbClr val="5ACBF0"/>
          </p15:clr>
        </p15:guide>
        <p15:guide id="10" pos="3729">
          <p15:clr>
            <a:srgbClr val="C35EA4"/>
          </p15:clr>
        </p15:guide>
        <p15:guide id="11" pos="2993">
          <p15:clr>
            <a:srgbClr val="5ACBF0"/>
          </p15:clr>
        </p15:guide>
        <p15:guide id="12" pos="3543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F87341-ECEA-3B94-51B2-A9E24914685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ED39DE-8DED-DC59-2BDA-C621877CF646}"/>
              </a:ext>
            </a:extLst>
          </p:cNvPr>
          <p:cNvSpPr/>
          <p:nvPr userDrawn="1"/>
        </p:nvSpPr>
        <p:spPr bwMode="auto">
          <a:xfrm>
            <a:off x="0" y="-1"/>
            <a:ext cx="5334000" cy="6857999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>
                  <a:shade val="100000"/>
                  <a:satMod val="115000"/>
                  <a:alpha val="22143"/>
                </a:schemeClr>
              </a:gs>
            </a:gsLst>
            <a:lin ang="270000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92DE97-5F35-4963-AC7A-96FEB9806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2319417"/>
            <a:ext cx="4159950" cy="2215991"/>
          </a:xfrm>
        </p:spPr>
        <p:txBody>
          <a:bodyPr anchor="ctr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9A47B-FEF5-47F3-B2DD-A73E7C323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9259681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5" orient="horz" pos="2160">
          <p15:clr>
            <a:srgbClr val="5ACBF0"/>
          </p15:clr>
        </p15:guide>
        <p15:guide id="6" pos="2991">
          <p15:clr>
            <a:srgbClr val="5ACBF0"/>
          </p15:clr>
        </p15:guide>
        <p15:guide id="7" pos="3728">
          <p15:clr>
            <a:srgbClr val="C35EA4"/>
          </p15:clr>
        </p15:guide>
        <p15:guide id="8" pos="3544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D4BC3CE-C968-246E-EAC3-B829FDF59F1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E2C6C6-B442-4DE7-9C6C-405B900531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979738"/>
            <a:ext cx="4163125" cy="3289300"/>
          </a:xfrm>
        </p:spPr>
        <p:txBody>
          <a:bodyPr anchor="t"/>
          <a:lstStyle>
            <a:lvl1pPr>
              <a:defRPr sz="2800"/>
            </a:lvl1pPr>
          </a:lstStyle>
          <a:p>
            <a:r>
              <a:rPr lang="en-US"/>
              <a:t>Square photo layout with smaller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F1290-9237-4BEE-AAAC-6708F2862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36388858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3" orient="horz" pos="1877">
          <p15:clr>
            <a:srgbClr val="5ACBF0"/>
          </p15:clr>
        </p15:guide>
        <p15:guide id="4" pos="3731">
          <p15:clr>
            <a:srgbClr val="C35EA4"/>
          </p15:clr>
        </p15:guide>
        <p15:guide id="5" pos="2993">
          <p15:clr>
            <a:srgbClr val="5ACBF0"/>
          </p15:clr>
        </p15:guide>
        <p15:guide id="6" pos="3547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 horizontal photo and titl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4572000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 vert="horz" wrap="square" lIns="0" tIns="1280160" rIns="0" bIns="0" rtlCol="0" anchor="t" anchorCtr="0">
            <a:noAutofit/>
          </a:bodyPr>
          <a:lstStyle>
            <a:lvl1pPr marL="0" indent="0" algn="ctr">
              <a:buNone/>
              <a:defRPr lang="en-US" sz="1400" b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E01E45-D858-46CB-8C37-2ADA7A8B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343795"/>
            <a:ext cx="11018520" cy="738664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996C37-D0C9-4349-A860-B639C4EB9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65432860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2904" userDrawn="1">
          <p15:clr>
            <a:srgbClr val="5ACBF0"/>
          </p15:clr>
        </p15:guide>
        <p15:guide id="6" orient="horz" pos="3600">
          <p15:clr>
            <a:srgbClr val="5ACBF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horizontal photo and titl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4EB85E8-62D6-9C5F-D48A-055FCADA251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2286000"/>
            <a:ext cx="12192000" cy="4572000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 vert="horz" wrap="square" lIns="0" tIns="1280160" rIns="0" bIns="0" rtlCol="0" anchor="t" anchorCtr="0">
            <a:noAutofit/>
          </a:bodyPr>
          <a:lstStyle>
            <a:lvl1pPr marL="0" indent="0" algn="ctr">
              <a:buNone/>
              <a:defRPr lang="en-US" sz="1400" b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5563AC-3A0B-4839-A9DC-F00E8E541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773954"/>
            <a:ext cx="11018520" cy="738664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FDE6F-0F4B-446A-A51F-494FB0996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12290008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1440">
          <p15:clr>
            <a:srgbClr val="5ACBF0"/>
          </p15:clr>
        </p15:guide>
        <p15:guide id="6" orient="horz" pos="720">
          <p15:clr>
            <a:srgbClr val="5ACBF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7DCA08-1117-4B11-AEFD-AAB2B3354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9832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199" y="5689600"/>
            <a:ext cx="5367528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5367528" cy="347472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1860" y="5689600"/>
            <a:ext cx="5367528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239255" y="2025650"/>
            <a:ext cx="5367528" cy="3474720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59E09-7602-42B9-AB0C-9D1365A9E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8568238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3749">
          <p15:clr>
            <a:srgbClr val="5ACBF0"/>
          </p15:clr>
        </p15:guide>
        <p15:guide id="7" pos="3931">
          <p15:clr>
            <a:srgbClr val="5ACBF0"/>
          </p15:clr>
        </p15:guide>
        <p15:guide id="8" orient="horz" pos="3464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9832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2613" y="5689600"/>
            <a:ext cx="3475037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3474720" cy="3474720"/>
          </a:xfrm>
          <a:blipFill>
            <a:blip r:embed="rId2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58640" y="5689600"/>
            <a:ext cx="3475037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358640" y="2025650"/>
            <a:ext cx="3474720" cy="3474720"/>
          </a:xfrm>
          <a:blipFill>
            <a:blip r:embed="rId3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34351" y="5689600"/>
            <a:ext cx="3475037" cy="57943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8132063" y="2025650"/>
            <a:ext cx="3474720" cy="3474720"/>
          </a:xfrm>
          <a:blipFill>
            <a:blip r:embed="rId4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B36921-D927-4BA6-8891-8AEE9784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3135711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557">
          <p15:clr>
            <a:srgbClr val="5ACBF0"/>
          </p15:clr>
        </p15:guide>
        <p15:guide id="7" pos="2744">
          <p15:clr>
            <a:srgbClr val="5ACBF0"/>
          </p15:clr>
        </p15:guide>
        <p15:guide id="8" pos="4936">
          <p15:clr>
            <a:srgbClr val="5ACBF0"/>
          </p15:clr>
        </p15:guide>
        <p15:guide id="9" pos="5123">
          <p15:clr>
            <a:srgbClr val="5ACBF0"/>
          </p15:clr>
        </p15:guide>
        <p15:guide id="10" orient="horz" pos="3465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pictu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9832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2613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2532888" cy="2532888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6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3908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413908" y="2025650"/>
            <a:ext cx="2532888" cy="2532888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600" b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5204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245204" y="2025650"/>
            <a:ext cx="2532888" cy="2532888"/>
          </a:xfrm>
          <a:blipFill>
            <a:blip r:embed="rId4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600" b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E883C1-8203-4549-AF30-B96AEC45AC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6500" y="4753938"/>
            <a:ext cx="2532888" cy="15151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BBD58C33-921C-42F1-9803-1C798DB548C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9073895" y="2025650"/>
            <a:ext cx="2532888" cy="2532888"/>
          </a:xfrm>
          <a:blipFill>
            <a:blip r:embed="rId5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6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F56B00-AAD4-4F4F-8228-B6CF8367D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9918695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2993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2870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5334000"/>
            <a:ext cx="4892040" cy="9350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6062472" cy="2807208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14744" y="5334000"/>
            <a:ext cx="4892040" cy="93821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6129528" y="2286000"/>
            <a:ext cx="6062472" cy="2807208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AE597A-BE1E-6B1F-960D-A90DC954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416613830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4" orient="horz" pos="3209">
          <p15:clr>
            <a:srgbClr val="5ACBF0"/>
          </p15:clr>
        </p15:guide>
        <p15:guide id="5" pos="3826">
          <p15:clr>
            <a:srgbClr val="5ACBF0"/>
          </p15:clr>
        </p15:guide>
        <p15:guide id="6" pos="3859">
          <p15:clr>
            <a:srgbClr val="5ACBF0"/>
          </p15:clr>
        </p15:guide>
        <p15:guide id="11" pos="1910">
          <p15:clr>
            <a:srgbClr val="5ACBF0"/>
          </p15:clr>
        </p15:guide>
        <p15:guide id="12" pos="5770">
          <p15:clr>
            <a:srgbClr val="5ACBF0"/>
          </p15:clr>
        </p15:guide>
        <p15:guide id="13" orient="horz" pos="3360">
          <p15:clr>
            <a:srgbClr val="5ACBF0"/>
          </p15:clr>
        </p15:guide>
        <p15:guide id="14" orient="horz">
          <p15:clr>
            <a:srgbClr val="5ACBF0"/>
          </p15:clr>
        </p15:guide>
        <p15:guide id="15" pos="3451">
          <p15:clr>
            <a:srgbClr val="5ACBF0"/>
          </p15:clr>
        </p15:guide>
        <p15:guide id="16" pos="4229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4800600"/>
            <a:ext cx="2852928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4023360" cy="2286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69536" y="4799409"/>
            <a:ext cx="2852928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084320" y="2286000"/>
            <a:ext cx="4023360" cy="2286000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53856" y="4799410"/>
            <a:ext cx="2852928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8168640" y="2286000"/>
            <a:ext cx="4023360" cy="2286000"/>
          </a:xfrm>
          <a:blipFill>
            <a:blip r:embed="rId4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999C7-F5A8-46A6-92C5-AA3BE4E26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73682457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2534">
          <p15:clr>
            <a:srgbClr val="5ACBF0"/>
          </p15:clr>
        </p15:guide>
        <p15:guide id="6" pos="2573">
          <p15:clr>
            <a:srgbClr val="5ACBF0"/>
          </p15:clr>
        </p15:guide>
        <p15:guide id="8" pos="5109">
          <p15:clr>
            <a:srgbClr val="5ACBF0"/>
          </p15:clr>
        </p15:guide>
        <p15:guide id="9" pos="5145">
          <p15:clr>
            <a:srgbClr val="5ACBF0"/>
          </p15:clr>
        </p15:guide>
        <p15:guide id="11" pos="1266">
          <p15:clr>
            <a:srgbClr val="5ACBF0"/>
          </p15:clr>
        </p15:guide>
        <p15:guide id="12" pos="3840">
          <p15:clr>
            <a:srgbClr val="5ACBF0"/>
          </p15:clr>
        </p15:guide>
        <p15:guide id="13" pos="6414">
          <p15:clr>
            <a:srgbClr val="5ACBF0"/>
          </p15:clr>
        </p15:guide>
        <p15:guide id="14" orient="horz" pos="1074">
          <p15:clr>
            <a:srgbClr val="5ACBF0"/>
          </p15:clr>
        </p15:guide>
        <p15:guide id="15" pos="2168">
          <p15:clr>
            <a:srgbClr val="5ACBF0"/>
          </p15:clr>
        </p15:guide>
        <p15:guide id="16" pos="2944">
          <p15:clr>
            <a:srgbClr val="5ACBF0"/>
          </p15:clr>
        </p15:guide>
        <p15:guide id="17" pos="4738">
          <p15:clr>
            <a:srgbClr val="5ACBF0"/>
          </p15:clr>
        </p15:guide>
        <p15:guide id="18" pos="5514">
          <p15:clr>
            <a:srgbClr val="5ACBF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216" y="4800600"/>
            <a:ext cx="1828800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2999232" cy="2286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49472" y="4799409"/>
            <a:ext cx="1828800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064256" y="2286000"/>
            <a:ext cx="2999232" cy="2286000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13728" y="4799410"/>
            <a:ext cx="1828800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128512" y="2286000"/>
            <a:ext cx="2999232" cy="2286000"/>
          </a:xfrm>
          <a:blipFill>
            <a:blip r:embed="rId4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77984" y="4799409"/>
            <a:ext cx="1828800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9192768" y="2286000"/>
            <a:ext cx="2999232" cy="2286000"/>
          </a:xfrm>
          <a:blipFill>
            <a:blip r:embed="rId5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1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80101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1890">
          <p15:clr>
            <a:srgbClr val="5ACBF0"/>
          </p15:clr>
        </p15:guide>
        <p15:guide id="6" pos="1930">
          <p15:clr>
            <a:srgbClr val="5ACBF0"/>
          </p15:clr>
        </p15:guide>
        <p15:guide id="7" pos="5749">
          <p15:clr>
            <a:srgbClr val="5ACBF0"/>
          </p15:clr>
        </p15:guide>
        <p15:guide id="8" pos="3820">
          <p15:clr>
            <a:srgbClr val="5ACBF0"/>
          </p15:clr>
        </p15:guide>
        <p15:guide id="9" pos="3860">
          <p15:clr>
            <a:srgbClr val="5ACBF0"/>
          </p15:clr>
        </p15:guide>
        <p15:guide id="10" pos="5789">
          <p15:clr>
            <a:srgbClr val="5ACBF0"/>
          </p15:clr>
        </p15:guide>
        <p15:guide id="11" pos="944">
          <p15:clr>
            <a:srgbClr val="5ACBF0"/>
          </p15:clr>
        </p15:guide>
        <p15:guide id="12" pos="2876">
          <p15:clr>
            <a:srgbClr val="5ACBF0"/>
          </p15:clr>
        </p15:guide>
        <p15:guide id="13" pos="4807">
          <p15:clr>
            <a:srgbClr val="5ACBF0"/>
          </p15:clr>
        </p15:guide>
        <p15:guide id="14" pos="6736">
          <p15:clr>
            <a:srgbClr val="5ACBF0"/>
          </p15:clr>
        </p15:guide>
        <p15:guide id="15" orient="horz">
          <p15:clr>
            <a:srgbClr val="5ACBF0"/>
          </p15:clr>
        </p15:guide>
        <p15:guide id="16" pos="1524">
          <p15:clr>
            <a:srgbClr val="5ACBF0"/>
          </p15:clr>
        </p15:guide>
        <p15:guide id="17" pos="2298">
          <p15:clr>
            <a:srgbClr val="5ACBF0"/>
          </p15:clr>
        </p15:guide>
        <p15:guide id="18" pos="3450">
          <p15:clr>
            <a:srgbClr val="5ACBF0"/>
          </p15:clr>
        </p15:guide>
        <p15:guide id="19" pos="4230">
          <p15:clr>
            <a:srgbClr val="5ACBF0"/>
          </p15:clr>
        </p15:guide>
        <p15:guide id="20" pos="5380">
          <p15:clr>
            <a:srgbClr val="5ACBF0"/>
          </p15:clr>
        </p15:guide>
        <p15:guide id="21" pos="6156">
          <p15:clr>
            <a:srgbClr val="5ACBF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filmstrip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5788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2608" y="4800600"/>
            <a:ext cx="1801368" cy="1468437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2386584" cy="2286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731520" rtlCol="0" anchor="ctr" anchorCtr="0">
            <a:noAutofit/>
          </a:bodyPr>
          <a:lstStyle>
            <a:lvl1pPr>
              <a:defRPr lang="en-US" sz="8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43962" y="4799409"/>
            <a:ext cx="1801368" cy="147280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2451354" y="2286000"/>
            <a:ext cx="2386584" cy="2286000"/>
          </a:xfr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731520" rtlCol="0" anchor="ctr" anchorCtr="0">
            <a:noAutofit/>
          </a:bodyPr>
          <a:lstStyle>
            <a:lvl1pPr>
              <a:defRPr lang="en-US" sz="8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95316" y="4799410"/>
            <a:ext cx="1801368" cy="146962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4902708" y="2286000"/>
            <a:ext cx="2386584" cy="2286000"/>
          </a:xfrm>
          <a:blipFill>
            <a:blip r:embed="rId4"/>
            <a:stretch>
              <a:fillRect/>
            </a:stretch>
          </a:blipFill>
        </p:spPr>
        <p:txBody>
          <a:bodyPr vert="horz" wrap="square" lIns="0" tIns="0" rIns="0" bIns="731520" rtlCol="0" anchor="ctr" anchorCtr="0">
            <a:noAutofit/>
          </a:bodyPr>
          <a:lstStyle>
            <a:lvl1pPr>
              <a:defRPr lang="en-US" sz="8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46670" y="4799409"/>
            <a:ext cx="1801368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7354062" y="2286000"/>
            <a:ext cx="2386584" cy="2286000"/>
          </a:xfrm>
          <a:blipFill>
            <a:blip r:embed="rId5"/>
            <a:stretch>
              <a:fillRect/>
            </a:stretch>
          </a:blipFill>
        </p:spPr>
        <p:txBody>
          <a:bodyPr vert="horz" wrap="square" lIns="0" tIns="0" rIns="0" bIns="731520" rtlCol="0" anchor="ctr" anchorCtr="0">
            <a:noAutofit/>
          </a:bodyPr>
          <a:lstStyle>
            <a:lvl1pPr>
              <a:defRPr lang="en-US" sz="8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5B1B6F72-F14C-40F1-8B29-8620AA34DC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98024" y="4799409"/>
            <a:ext cx="1801368" cy="1469629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AD682C7-20D7-4ED0-99A7-C8530DAC861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ltGray">
          <a:xfrm>
            <a:off x="9805416" y="2286000"/>
            <a:ext cx="2386584" cy="2286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83674216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8" pos="4631">
          <p15:clr>
            <a:srgbClr val="5ACBF0"/>
          </p15:clr>
        </p15:guide>
        <p15:guide id="9" pos="4593">
          <p15:clr>
            <a:srgbClr val="5ACBF0"/>
          </p15:clr>
        </p15:guide>
        <p15:guide id="10" pos="6134">
          <p15:clr>
            <a:srgbClr val="5ACBF0"/>
          </p15:clr>
        </p15:guide>
        <p15:guide id="11" pos="1323">
          <p15:clr>
            <a:srgbClr val="5ACBF0"/>
          </p15:clr>
        </p15:guide>
        <p15:guide id="12" pos="2865">
          <p15:clr>
            <a:srgbClr val="5ACBF0"/>
          </p15:clr>
        </p15:guide>
        <p15:guide id="13" pos="4815">
          <p15:clr>
            <a:srgbClr val="5ACBF0"/>
          </p15:clr>
        </p15:guide>
        <p15:guide id="14" pos="6361">
          <p15:clr>
            <a:srgbClr val="5ACBF0"/>
          </p15:clr>
        </p15:guide>
        <p15:guide id="15" orient="horz">
          <p15:clr>
            <a:srgbClr val="5ACBF0"/>
          </p15:clr>
        </p15:guide>
        <p15:guide id="16" pos="1727">
          <p15:clr>
            <a:srgbClr val="5ACBF0"/>
          </p15:clr>
        </p15:guide>
        <p15:guide id="17" pos="2294">
          <p15:clr>
            <a:srgbClr val="5ACBF0"/>
          </p15:clr>
        </p15:guide>
        <p15:guide id="18" pos="3273">
          <p15:clr>
            <a:srgbClr val="5ACBF0"/>
          </p15:clr>
        </p15:guide>
        <p15:guide id="19" pos="4411">
          <p15:clr>
            <a:srgbClr val="5ACBF0"/>
          </p15:clr>
        </p15:guide>
        <p15:guide id="21" pos="6179">
          <p15:clr>
            <a:srgbClr val="5ACBF0"/>
          </p15:clr>
        </p15:guide>
        <p15:guide id="22" pos="1501">
          <p15:clr>
            <a:srgbClr val="5ACBF0"/>
          </p15:clr>
        </p15:guide>
        <p15:guide id="23" pos="1543">
          <p15:clr>
            <a:srgbClr val="5ACBF0"/>
          </p15:clr>
        </p15:guide>
        <p15:guide id="24" pos="3049">
          <p15:clr>
            <a:srgbClr val="5ACBF0"/>
          </p15:clr>
        </p15:guide>
        <p15:guide id="25" pos="3088">
          <p15:clr>
            <a:srgbClr val="5ACBF0"/>
          </p15:clr>
        </p15:guide>
        <p15:guide id="26" pos="5954">
          <p15:clr>
            <a:srgbClr val="5ACBF0"/>
          </p15:clr>
        </p15:guide>
        <p15:guide id="27" pos="3840">
          <p15:clr>
            <a:srgbClr val="5ACBF0"/>
          </p15:clr>
        </p15:guide>
        <p15:guide id="28" pos="5386">
          <p15:clr>
            <a:srgbClr val="5ACBF0"/>
          </p15:clr>
        </p15:guide>
        <p15:guide id="29" pos="753">
          <p15:clr>
            <a:srgbClr val="5ACBF0"/>
          </p15:clr>
        </p15:guide>
        <p15:guide id="30" pos="6927">
          <p15:clr>
            <a:srgbClr val="5ACBF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8962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2037906" y="2286000"/>
            <a:ext cx="2313432" cy="2313432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37906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4939284" y="2286000"/>
            <a:ext cx="2313432" cy="2313432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9284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7840663" y="2286000"/>
            <a:ext cx="2313432" cy="23134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9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40663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6AFB7A-35B4-4881-AB50-D1124821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612362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3840">
          <p15:clr>
            <a:srgbClr val="5ACBF0"/>
          </p15:clr>
        </p15:guide>
        <p15:guide id="4" pos="1283">
          <p15:clr>
            <a:srgbClr val="5ACBF0"/>
          </p15:clr>
        </p15:guide>
        <p15:guide id="5" pos="5666">
          <p15:clr>
            <a:srgbClr val="5ACBF0"/>
          </p15:clr>
        </p15:guide>
        <p15:guide id="6" pos="2741">
          <p15:clr>
            <a:srgbClr val="5ACBF0"/>
          </p15:clr>
        </p15:guide>
        <p15:guide id="7" pos="2012">
          <p15:clr>
            <a:srgbClr val="5ACBF0"/>
          </p15:clr>
        </p15:guide>
        <p15:guide id="8" pos="3109">
          <p15:clr>
            <a:srgbClr val="5ACBF0"/>
          </p15:clr>
        </p15:guide>
        <p15:guide id="9" pos="4570">
          <p15:clr>
            <a:srgbClr val="5ACBF0"/>
          </p15:clr>
        </p15:guide>
        <p15:guide id="11" pos="6397">
          <p15:clr>
            <a:srgbClr val="5ACBF0"/>
          </p15:clr>
        </p15:guide>
        <p15:guide id="12" orient="horz" pos="1440">
          <p15:clr>
            <a:srgbClr val="5ACBF0"/>
          </p15:clr>
        </p15:guide>
        <p15:guide id="13" pos="4938">
          <p15:clr>
            <a:srgbClr val="5ACBF0"/>
          </p15:clr>
        </p15:guide>
        <p15:guide id="14" orient="horz" pos="2894">
          <p15:clr>
            <a:srgbClr val="5ACBF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300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584200" y="2286000"/>
            <a:ext cx="2313432" cy="2313432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9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3487250" y="2286000"/>
            <a:ext cx="2313432" cy="2313432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9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8725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6390300" y="2286000"/>
            <a:ext cx="2313432" cy="23134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9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0300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9293351" y="2286000"/>
            <a:ext cx="2313432" cy="2313432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txBody>
          <a:bodyPr vert="horz" wrap="square" lIns="0" tIns="0" rIns="0" bIns="594360" rtlCol="0" anchor="ctr" anchorCtr="0">
            <a:noAutofit/>
          </a:bodyPr>
          <a:lstStyle>
            <a:lvl1pPr>
              <a:defRPr lang="en-US" sz="9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93351" y="4800600"/>
            <a:ext cx="2313432" cy="146843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78389390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4025">
          <p15:clr>
            <a:srgbClr val="5ACBF0"/>
          </p15:clr>
        </p15:guide>
        <p15:guide id="5" pos="5854">
          <p15:clr>
            <a:srgbClr val="5ACBF0"/>
          </p15:clr>
        </p15:guide>
        <p15:guide id="7" pos="3654">
          <p15:clr>
            <a:srgbClr val="5ACBF0"/>
          </p15:clr>
        </p15:guide>
        <p15:guide id="8" pos="2195">
          <p15:clr>
            <a:srgbClr val="5ACBF0"/>
          </p15:clr>
        </p15:guide>
        <p15:guide id="10" pos="2926">
          <p15:clr>
            <a:srgbClr val="5ACBF0"/>
          </p15:clr>
        </p15:guide>
        <p15:guide id="11" pos="4756">
          <p15:clr>
            <a:srgbClr val="5ACBF0"/>
          </p15:clr>
        </p15:guide>
        <p15:guide id="12" pos="6581">
          <p15:clr>
            <a:srgbClr val="5ACBF0"/>
          </p15:clr>
        </p15:guide>
        <p15:guide id="13" pos="1097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26">
          <p15:clr>
            <a:srgbClr val="5ACBF0"/>
          </p15:clr>
        </p15:guide>
        <p15:guide id="18" pos="5483">
          <p15:clr>
            <a:srgbClr val="5ACBF0"/>
          </p15:clr>
        </p15:guide>
        <p15:guide id="19" orient="horz" pos="2898">
          <p15:clr>
            <a:srgbClr val="5ACBF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rou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583007"/>
            <a:ext cx="11018520" cy="111556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584200" y="2286000"/>
            <a:ext cx="1737360" cy="173736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2905506" y="2286000"/>
            <a:ext cx="1737360" cy="173736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05506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5227320" y="2286000"/>
            <a:ext cx="1737360" cy="1737360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27320" y="4235451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7548118" y="2286000"/>
            <a:ext cx="1737360" cy="1737360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insert44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548118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4DC3400-0B11-4EA0-9B8D-6FADE6964F3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 bwMode="ltGray">
          <a:xfrm>
            <a:off x="9869423" y="2286000"/>
            <a:ext cx="1737360" cy="173736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7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133C357E-ECC0-485F-9033-5D4DEC8774B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869423" y="4235450"/>
            <a:ext cx="1737360" cy="203358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65728226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2664">
          <p15:clr>
            <a:srgbClr val="5ACBF0"/>
          </p15:clr>
        </p15:guide>
        <p15:guide id="3" pos="6216">
          <p15:clr>
            <a:srgbClr val="5ACBF0"/>
          </p15:clr>
        </p15:guide>
        <p15:guide id="5" pos="5850">
          <p15:clr>
            <a:srgbClr val="5ACBF0"/>
          </p15:clr>
        </p15:guide>
        <p15:guide id="7" pos="4392">
          <p15:clr>
            <a:srgbClr val="5ACBF0"/>
          </p15:clr>
        </p15:guide>
        <p15:guide id="8" pos="3292">
          <p15:clr>
            <a:srgbClr val="5ACBF0"/>
          </p15:clr>
        </p15:guide>
        <p15:guide id="10" pos="2926">
          <p15:clr>
            <a:srgbClr val="5ACBF0"/>
          </p15:clr>
        </p15:guide>
        <p15:guide id="11" pos="4754">
          <p15:clr>
            <a:srgbClr val="5ACBF0"/>
          </p15:clr>
        </p15:guide>
        <p15:guide id="13" pos="1464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30">
          <p15:clr>
            <a:srgbClr val="5ACBF0"/>
          </p15:clr>
        </p15:guide>
        <p15:guide id="16" orient="horz" pos="2533">
          <p15:clr>
            <a:srgbClr val="5ACBF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side by s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309812"/>
            <a:ext cx="3182027" cy="3959225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E9DBFD9-3E1E-4F19-AF15-56780F9C79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6100" y="2309812"/>
            <a:ext cx="7253288" cy="3959223"/>
          </a:xfrm>
        </p:spPr>
        <p:txBody>
          <a:bodyPr anchor="t"/>
          <a:lstStyle>
            <a:lvl1pPr marL="231775" indent="-231775">
              <a:spcAft>
                <a:spcPts val="60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5216" y="2019300"/>
            <a:ext cx="3182112" cy="0"/>
          </a:xfrm>
          <a:prstGeom prst="line">
            <a:avLst/>
          </a:prstGeom>
          <a:ln w="9525">
            <a:gradFill flip="none" rotWithShape="1">
              <a:gsLst>
                <a:gs pos="10000">
                  <a:srgbClr val="323139"/>
                </a:gs>
                <a:gs pos="80000">
                  <a:srgbClr val="0097F4"/>
                </a:gs>
                <a:gs pos="70000">
                  <a:srgbClr val="00B291"/>
                </a:gs>
                <a:gs pos="60000">
                  <a:srgbClr val="9BC72A"/>
                </a:gs>
                <a:gs pos="50000">
                  <a:srgbClr val="FFCE20"/>
                </a:gs>
                <a:gs pos="40000">
                  <a:srgbClr val="FFA200"/>
                </a:gs>
                <a:gs pos="30000">
                  <a:srgbClr val="FF32A3"/>
                </a:gs>
                <a:gs pos="20000">
                  <a:srgbClr val="CB85FF"/>
                </a:gs>
                <a:gs pos="90000">
                  <a:srgbClr val="323139"/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D8AF80-CAD5-4055-80AD-0B31EBCB52A9}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1A9F7D-F14E-4BCE-9EB4-D9EF47B67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4523" y="2019300"/>
            <a:ext cx="7254865" cy="0"/>
          </a:xfrm>
          <a:prstGeom prst="line">
            <a:avLst/>
          </a:prstGeom>
          <a:ln w="9525">
            <a:solidFill>
              <a:schemeClr val="tx1">
                <a:alpha val="3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21736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1272">
          <p15:clr>
            <a:srgbClr val="5ACBF0"/>
          </p15:clr>
        </p15:guide>
        <p15:guide id="30" pos="2376">
          <p15:clr>
            <a:srgbClr val="5ACBF0"/>
          </p15:clr>
        </p15:guide>
        <p15:guide id="32" orient="horz" pos="1455">
          <p15:clr>
            <a:srgbClr val="5ACBF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side by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585788"/>
            <a:ext cx="3182027" cy="56832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15781-2431-48C9-AEF1-52FBD41AF3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1888" y="585788"/>
            <a:ext cx="6667500" cy="5683249"/>
          </a:xfrm>
        </p:spPr>
        <p:txBody>
          <a:bodyPr anchor="ctr"/>
          <a:lstStyle>
            <a:lvl1pPr marL="231775" indent="-231775">
              <a:spcAft>
                <a:spcPts val="600"/>
              </a:spcAft>
              <a:buFont typeface="Wingdings" panose="05000000000000000000" pitchFamily="2" charset="2"/>
              <a:buChar char="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356100" y="2578100"/>
            <a:ext cx="0" cy="1701800"/>
          </a:xfrm>
          <a:prstGeom prst="line">
            <a:avLst/>
          </a:prstGeom>
          <a:ln w="9525">
            <a:gradFill flip="none" rotWithShape="1">
              <a:gsLst>
                <a:gs pos="10000">
                  <a:srgbClr val="323139"/>
                </a:gs>
                <a:gs pos="80000">
                  <a:srgbClr val="0097F4"/>
                </a:gs>
                <a:gs pos="70000">
                  <a:srgbClr val="00B291"/>
                </a:gs>
                <a:gs pos="60000">
                  <a:srgbClr val="9BC72A"/>
                </a:gs>
                <a:gs pos="50000">
                  <a:srgbClr val="FFCE20"/>
                </a:gs>
                <a:gs pos="40000">
                  <a:srgbClr val="FFA200"/>
                </a:gs>
                <a:gs pos="30000">
                  <a:srgbClr val="FF32A3"/>
                </a:gs>
                <a:gs pos="20000">
                  <a:srgbClr val="CB85FF"/>
                </a:gs>
                <a:gs pos="90000">
                  <a:srgbClr val="323139"/>
                </a:gs>
              </a:gsLst>
              <a:lin ang="540000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1DC2181-37AB-40A3-B61C-1DE7DBB57D63}"/>
              </a:ext>
            </a:extLst>
          </p:cNvPr>
          <p:cNvSpPr txBox="1"/>
          <p:nvPr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2544228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2160">
          <p15:clr>
            <a:srgbClr val="5ACBF0"/>
          </p15:clr>
        </p15:guide>
        <p15:guide id="30" pos="2376">
          <p15:clr>
            <a:srgbClr val="5ACBF0"/>
          </p15:clr>
        </p15:guide>
        <p15:guide id="31" pos="3113">
          <p15:clr>
            <a:srgbClr val="5ACBF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eloper Code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36FE-845C-418D-82A1-1DA6DB73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D46E0-16CE-40B0-8623-F82D5D41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1436688"/>
            <a:ext cx="12192000" cy="542131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4977AB6-1D7E-4858-A2EA-BF86577C3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36688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263" y="2099310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tabLst>
                <a:tab pos="344488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tabLst>
                <a:tab pos="569913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tabLst>
                <a:tab pos="8001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tabLst>
                <a:tab pos="10287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8486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322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Botto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6390" y="1230681"/>
            <a:ext cx="11018520" cy="369332"/>
          </a:xfrm>
        </p:spPr>
        <p:txBody>
          <a:bodyPr wrap="square">
            <a:sp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  <a:lvl2pPr marL="228531" indent="0">
              <a:buNone/>
              <a:defRPr sz="24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2827138"/>
            <a:ext cx="12192000" cy="403086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827138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6389" y="3491219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36576392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1776">
          <p15:clr>
            <a:srgbClr val="5ACBF0"/>
          </p15:clr>
        </p15:guide>
        <p15:guide id="5" orient="horz" pos="2197">
          <p15:clr>
            <a:srgbClr val="5ACBF0"/>
          </p15:clr>
        </p15:guide>
        <p15:guide id="6" orient="horz" pos="773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To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403086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224580"/>
            <a:ext cx="11018520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6389" y="660508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1152" y="4996505"/>
            <a:ext cx="11018520" cy="369332"/>
          </a:xfrm>
        </p:spPr>
        <p:txBody>
          <a:bodyPr wrap="square">
            <a:sp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  <a:lvl2pPr marL="228531" indent="0">
              <a:buNone/>
              <a:defRPr sz="24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692859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2661">
          <p15:clr>
            <a:srgbClr val="5ACBF0"/>
          </p15:clr>
        </p15:guide>
        <p15:guide id="5" orient="horz" pos="3147">
          <p15:clr>
            <a:srgbClr val="5ACBF0"/>
          </p15:clr>
        </p15:guide>
        <p15:guide id="6" orient="horz" pos="419">
          <p15:clr>
            <a:srgbClr val="5ACBF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Right s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2BB27-7DA5-4478-8C18-C1FFEE20A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4040887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8965" y="1338139"/>
            <a:ext cx="4040185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2400" b="0" i="0" baseline="0">
                <a:solidFill>
                  <a:schemeClr val="tx1"/>
                </a:solidFill>
                <a:latin typeface="Segoe Sans Display" pitchFamily="2" charset="0"/>
                <a:cs typeface="Segoe Sans Display" pitchFamily="2" charset="0"/>
              </a:defRPr>
            </a:lvl1pPr>
            <a:lvl2pPr marL="0" indent="0">
              <a:lnSpc>
                <a:spcPct val="100000"/>
              </a:lnSpc>
              <a:spcBef>
                <a:spcPts val="60"/>
              </a:spcBef>
              <a:spcAft>
                <a:spcPts val="60"/>
              </a:spcAft>
              <a:buNone/>
              <a:defRPr sz="24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205984" y="0"/>
            <a:ext cx="6986016" cy="6858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1763" y="0"/>
            <a:ext cx="3788358" cy="492314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0725" y="709187"/>
            <a:ext cx="5801961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1857840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45">
          <p15:clr>
            <a:srgbClr val="5ACBF0"/>
          </p15:clr>
        </p15:guide>
        <p15:guide id="4" orient="horz" pos="843">
          <p15:clr>
            <a:srgbClr val="5ACBF0"/>
          </p15:clr>
        </p15:guide>
        <p15:guide id="7" pos="3283">
          <p15:clr>
            <a:srgbClr val="5ACBF0"/>
          </p15:clr>
        </p15:guide>
        <p15:guide id="8" pos="3654">
          <p15:clr>
            <a:srgbClr val="5ACBF0"/>
          </p15:clr>
        </p15:guide>
        <p15:guide id="9" pos="2916">
          <p15:clr>
            <a:srgbClr val="5ACBF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 Left s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2" y="0"/>
            <a:ext cx="6986016" cy="6858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14A7D-C409-4A7C-9D82-A2E5DBB8AB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5549" y="457200"/>
            <a:ext cx="4031233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0"/>
            <a:ext cx="3788358" cy="492314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199" y="706011"/>
            <a:ext cx="5819775" cy="369332"/>
          </a:xfrm>
        </p:spPr>
        <p:txBody>
          <a:bodyPr/>
          <a:lstStyle>
            <a:lvl1pPr marL="0" indent="0">
              <a:buNone/>
              <a:defRPr sz="24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5550" y="1336675"/>
            <a:ext cx="4033838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2400" b="0" i="0" baseline="0">
                <a:solidFill>
                  <a:schemeClr val="tx1"/>
                </a:solidFill>
                <a:latin typeface="Segoe Sans Display" pitchFamily="2" charset="0"/>
                <a:cs typeface="Segoe Sans Display" pitchFamily="2" charset="0"/>
              </a:defRPr>
            </a:lvl1pPr>
            <a:lvl2pPr marL="0" indent="0">
              <a:lnSpc>
                <a:spcPct val="100000"/>
              </a:lnSpc>
              <a:spcBef>
                <a:spcPts val="60"/>
              </a:spcBef>
              <a:spcAft>
                <a:spcPts val="60"/>
              </a:spcAft>
              <a:buNone/>
              <a:defRPr sz="24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986416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36">
          <p15:clr>
            <a:srgbClr val="5ACBF0"/>
          </p15:clr>
        </p15:guide>
        <p15:guide id="4" orient="horz" pos="839">
          <p15:clr>
            <a:srgbClr val="5ACBF0"/>
          </p15:clr>
        </p15:guide>
        <p15:guide id="6" pos="4402">
          <p15:clr>
            <a:srgbClr val="5ACBF0"/>
          </p15:clr>
        </p15:guide>
        <p15:guide id="7" pos="4034">
          <p15:clr>
            <a:srgbClr val="5ACBF0"/>
          </p15:clr>
        </p15:guide>
        <p15:guide id="8" pos="4772">
          <p15:clr>
            <a:srgbClr val="5ACBF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2867024"/>
            <a:ext cx="4177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blipFill>
                  <a:blip r:embed="rId3"/>
                  <a:stretch>
                    <a:fillRect t="-26822" b="-26822"/>
                  </a:stretch>
                </a:blip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4177284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D5F20BF-1B1B-50CA-191C-F2202EAF5B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4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8127639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  <p15:guide id="5" pos="3360" userDrawn="1">
          <p15:clr>
            <a:srgbClr val="5ACBF0"/>
          </p15:clr>
        </p15:guide>
        <p15:guide id="6" pos="3000" userDrawn="1">
          <p15:clr>
            <a:srgbClr val="5ACBF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4178808" cy="66479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blipFill>
                  <a:blip r:embed="rId2"/>
                  <a:stretch>
                    <a:fillRect t="-26822" b="-26822"/>
                  </a:stretch>
                </a:blip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C1E8B5B3-E911-FA3B-060D-08ACEFE48A2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3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2384628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 userDrawn="1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 userDrawn="1">
          <p15:clr>
            <a:srgbClr val="5ACBF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D5251FF9-51E6-2765-9254-6116F6EE4A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6858000"/>
          </a:xfrm>
          <a:blipFill>
            <a:blip r:embed="rId2"/>
            <a:srcRect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4178808" cy="664797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411694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2869609"/>
            <a:ext cx="11049000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blipFill>
                  <a:blip r:embed="rId3"/>
                  <a:stretch>
                    <a:fillRect t="-26822" b="-26822"/>
                  </a:stretch>
                </a:blipFill>
                <a:effectLst/>
                <a:latin typeface="+mn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95603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Excel 1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Excel product title</a:t>
            </a:r>
          </a:p>
        </p:txBody>
      </p:sp>
    </p:spTree>
    <p:extLst>
      <p:ext uri="{BB962C8B-B14F-4D97-AF65-F5344CB8AC3E}">
        <p14:creationId xmlns:p14="http://schemas.microsoft.com/office/powerpoint/2010/main" val="6450792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Excel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Excel product title</a:t>
            </a:r>
          </a:p>
        </p:txBody>
      </p:sp>
    </p:spTree>
    <p:extLst>
      <p:ext uri="{BB962C8B-B14F-4D97-AF65-F5344CB8AC3E}">
        <p14:creationId xmlns:p14="http://schemas.microsoft.com/office/powerpoint/2010/main" val="1139708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Oulook 1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Outlook product title</a:t>
            </a:r>
          </a:p>
        </p:txBody>
      </p:sp>
    </p:spTree>
    <p:extLst>
      <p:ext uri="{BB962C8B-B14F-4D97-AF65-F5344CB8AC3E}">
        <p14:creationId xmlns:p14="http://schemas.microsoft.com/office/powerpoint/2010/main" val="3083342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Outlook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Outlook product title</a:t>
            </a:r>
          </a:p>
        </p:txBody>
      </p:sp>
    </p:spTree>
    <p:extLst>
      <p:ext uri="{BB962C8B-B14F-4D97-AF65-F5344CB8AC3E}">
        <p14:creationId xmlns:p14="http://schemas.microsoft.com/office/powerpoint/2010/main" val="462148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PowerPoint 1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PowerPoint product title</a:t>
            </a:r>
          </a:p>
        </p:txBody>
      </p:sp>
    </p:spTree>
    <p:extLst>
      <p:ext uri="{BB962C8B-B14F-4D97-AF65-F5344CB8AC3E}">
        <p14:creationId xmlns:p14="http://schemas.microsoft.com/office/powerpoint/2010/main" val="1467447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PowerPoint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PowerPoint product title</a:t>
            </a:r>
          </a:p>
        </p:txBody>
      </p:sp>
    </p:spTree>
    <p:extLst>
      <p:ext uri="{BB962C8B-B14F-4D97-AF65-F5344CB8AC3E}">
        <p14:creationId xmlns:p14="http://schemas.microsoft.com/office/powerpoint/2010/main" val="711324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Teams 1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Teams product title</a:t>
            </a:r>
          </a:p>
        </p:txBody>
      </p:sp>
    </p:spTree>
    <p:extLst>
      <p:ext uri="{BB962C8B-B14F-4D97-AF65-F5344CB8AC3E}">
        <p14:creationId xmlns:p14="http://schemas.microsoft.com/office/powerpoint/2010/main" val="4244029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Teams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Teams product title</a:t>
            </a:r>
          </a:p>
        </p:txBody>
      </p:sp>
    </p:spTree>
    <p:extLst>
      <p:ext uri="{BB962C8B-B14F-4D97-AF65-F5344CB8AC3E}">
        <p14:creationId xmlns:p14="http://schemas.microsoft.com/office/powerpoint/2010/main" val="825271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Word 1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bg2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Word product title</a:t>
            </a:r>
          </a:p>
        </p:txBody>
      </p:sp>
    </p:spTree>
    <p:extLst>
      <p:ext uri="{BB962C8B-B14F-4D97-AF65-F5344CB8AC3E}">
        <p14:creationId xmlns:p14="http://schemas.microsoft.com/office/powerpoint/2010/main" val="868549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Word 2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Word product title</a:t>
            </a:r>
          </a:p>
        </p:txBody>
      </p:sp>
    </p:spTree>
    <p:extLst>
      <p:ext uri="{BB962C8B-B14F-4D97-AF65-F5344CB8AC3E}">
        <p14:creationId xmlns:p14="http://schemas.microsoft.com/office/powerpoint/2010/main" val="14836717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Title Copilot Studi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869609"/>
            <a:ext cx="11035284" cy="664797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Copilot Studio product title</a:t>
            </a:r>
          </a:p>
        </p:txBody>
      </p:sp>
    </p:spTree>
    <p:extLst>
      <p:ext uri="{BB962C8B-B14F-4D97-AF65-F5344CB8AC3E}">
        <p14:creationId xmlns:p14="http://schemas.microsoft.com/office/powerpoint/2010/main" val="556139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984DFF08-424F-41F7-65E9-D78083578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433965"/>
          </a:xfrm>
        </p:spPr>
        <p:txBody>
          <a:bodyPr tIns="64008"/>
          <a:lstStyle>
            <a:lvl1pPr>
              <a:defRPr sz="24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85359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66C602C8-0324-CFC3-264A-D1365F08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433965"/>
          </a:xfrm>
        </p:spPr>
        <p:txBody>
          <a:bodyPr tIns="64008"/>
          <a:lstStyle>
            <a:lvl1pPr>
              <a:defRPr sz="24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9668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9EC29E27-168F-A5F2-C2AE-970461BC9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433965"/>
          </a:xfrm>
        </p:spPr>
        <p:txBody>
          <a:bodyPr tIns="64008"/>
          <a:lstStyle>
            <a:lvl1pPr>
              <a:defRPr sz="24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70361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4"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1CCBAAD-45F4-192C-7726-EAAA328BD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433965"/>
          </a:xfrm>
        </p:spPr>
        <p:txBody>
          <a:bodyPr tIns="64008"/>
          <a:lstStyle>
            <a:lvl1pPr>
              <a:defRPr sz="24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25417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5"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6B15DBD-1404-5599-4352-54E4640D8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433965"/>
          </a:xfrm>
        </p:spPr>
        <p:txBody>
          <a:bodyPr tIns="64008"/>
          <a:lstStyle>
            <a:lvl1pPr>
              <a:defRPr sz="24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16995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raphic"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006671D-4EF5-06D8-2078-B3799D74A3BA}"/>
              </a:ext>
            </a:extLst>
          </p:cNvPr>
          <p:cNvSpPr/>
          <p:nvPr userDrawn="1"/>
        </p:nvSpPr>
        <p:spPr bwMode="auto">
          <a:xfrm>
            <a:off x="571500" y="585788"/>
            <a:ext cx="11049000" cy="5683249"/>
          </a:xfrm>
          <a:prstGeom prst="roundRect">
            <a:avLst>
              <a:gd name="adj" fmla="val 1918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BC87E-4CC9-0F44-6DF9-7F6E2A043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532" y="1008742"/>
            <a:ext cx="10363918" cy="5539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155222B-26E4-2F43-D7F5-FC045289128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3382" y="2017712"/>
            <a:ext cx="10364218" cy="42513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9DBCD25-6DFA-052F-4ED9-1E8C8737F9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3532" y="843642"/>
            <a:ext cx="10363918" cy="153888"/>
          </a:xfrm>
        </p:spPr>
        <p:txBody>
          <a:bodyPr/>
          <a:lstStyle>
            <a:lvl1pPr marL="0" indent="0">
              <a:buNone/>
              <a:defRPr sz="1000" cap="all" baseline="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eyebrow style</a:t>
            </a:r>
          </a:p>
        </p:txBody>
      </p:sp>
    </p:spTree>
    <p:extLst>
      <p:ext uri="{BB962C8B-B14F-4D97-AF65-F5344CB8AC3E}">
        <p14:creationId xmlns:p14="http://schemas.microsoft.com/office/powerpoint/2010/main" val="26338051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0" userDrawn="1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53C62E-72E5-F065-0EA5-5455A61A10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7823" y="1778853"/>
            <a:ext cx="7896354" cy="2462213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lang="en-US" sz="16000" b="0" kern="1200" cap="none" spc="-50" baseline="0" dirty="0">
                <a:ln w="3175">
                  <a:noFill/>
                </a:ln>
                <a:blipFill>
                  <a:blip r:embed="rId3"/>
                  <a:stretch>
                    <a:fillRect t="-26822" b="-26822"/>
                  </a:stretch>
                </a:blipFill>
                <a:effectLst/>
                <a:latin typeface="+mn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##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1FDE9D-CE47-EE58-DDEB-A4E2C9956F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46300" y="4253885"/>
            <a:ext cx="7899400" cy="246221"/>
          </a:xfrm>
        </p:spPr>
        <p:txBody>
          <a:bodyPr/>
          <a:lstStyle>
            <a:lvl1pPr marL="0" indent="0" algn="ctr">
              <a:buNone/>
              <a:defRPr sz="1600"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61988" indent="0" algn="ctr">
              <a:buNone/>
              <a:defRPr/>
            </a:lvl4pPr>
            <a:lvl5pPr marL="855663" indent="0" algn="ctr">
              <a:buNone/>
              <a:defRPr/>
            </a:lvl5pPr>
          </a:lstStyle>
          <a:p>
            <a:pPr lvl="0"/>
            <a:r>
              <a:rPr lang="en-US"/>
              <a:t>Click to edit subtext style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83921F1-D334-EC88-D639-C6492418B9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6300" y="5384185"/>
            <a:ext cx="7899400" cy="153888"/>
          </a:xfrm>
        </p:spPr>
        <p:txBody>
          <a:bodyPr/>
          <a:lstStyle>
            <a:lvl1pPr marL="0" indent="0" algn="ctr">
              <a:buNone/>
              <a:defRPr sz="1000"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61988" indent="0" algn="ctr">
              <a:buNone/>
              <a:defRPr/>
            </a:lvl4pPr>
            <a:lvl5pPr marL="855663" indent="0" algn="ctr">
              <a:buNone/>
              <a:defRPr/>
            </a:lvl5pPr>
          </a:lstStyle>
          <a:p>
            <a:pPr lvl="0"/>
            <a:r>
              <a:rPr lang="en-US"/>
              <a:t>Click to edit footer style</a:t>
            </a:r>
          </a:p>
        </p:txBody>
      </p:sp>
    </p:spTree>
    <p:extLst>
      <p:ext uri="{BB962C8B-B14F-4D97-AF65-F5344CB8AC3E}">
        <p14:creationId xmlns:p14="http://schemas.microsoft.com/office/powerpoint/2010/main" val="33435322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 userDrawn="1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2" userDrawn="1">
          <p15:clr>
            <a:srgbClr val="A4A3A4"/>
          </p15:clr>
        </p15:guide>
        <p15:guide id="24" pos="6120" userDrawn="1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888" userDrawn="1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EB123-B336-56F7-07B9-7157FE92A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49561" y="2913102"/>
            <a:ext cx="5958557" cy="553998"/>
          </a:xfrm>
        </p:spPr>
        <p:txBody>
          <a:bodyPr anchor="b" anchorCtr="0"/>
          <a:lstStyle>
            <a:lvl1pPr>
              <a:defRPr sz="3600">
                <a:latin typeface="+mn-lt"/>
              </a:defRPr>
            </a:lvl1pPr>
          </a:lstStyle>
          <a:p>
            <a:r>
              <a:rPr lang="en-US"/>
              <a:t>Click to edit quote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7E51B3-B187-5510-113C-862CE543F9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49561" y="3647032"/>
            <a:ext cx="5957887" cy="246221"/>
          </a:xfrm>
        </p:spPr>
        <p:txBody>
          <a:bodyPr/>
          <a:lstStyle>
            <a:lvl1pPr marL="0" indent="0" algn="r">
              <a:buNone/>
              <a:defRPr sz="1600"/>
            </a:lvl1pPr>
          </a:lstStyle>
          <a:p>
            <a:pPr lvl="0"/>
            <a:r>
              <a:rPr lang="en-US"/>
              <a:t>Quote author, Title, Organization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C1DF1B-24A2-AA48-EFC6-DB12D4F05126}"/>
              </a:ext>
            </a:extLst>
          </p:cNvPr>
          <p:cNvGrpSpPr/>
          <p:nvPr userDrawn="1"/>
        </p:nvGrpSpPr>
        <p:grpSpPr bwMode="black">
          <a:xfrm rot="10800000">
            <a:off x="571439" y="585635"/>
            <a:ext cx="674431" cy="587907"/>
            <a:chOff x="571439" y="585635"/>
            <a:chExt cx="674431" cy="587907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A28B0E3-0DF0-CEB1-6710-C42190FDA81C}"/>
                </a:ext>
              </a:extLst>
            </p:cNvPr>
            <p:cNvSpPr/>
            <p:nvPr/>
          </p:nvSpPr>
          <p:spPr bwMode="black">
            <a:xfrm rot="10800000">
              <a:off x="946425" y="585635"/>
              <a:ext cx="299445" cy="587907"/>
            </a:xfrm>
            <a:custGeom>
              <a:avLst/>
              <a:gdLst>
                <a:gd name="connsiteX0" fmla="*/ 281070 w 299445"/>
                <a:gd name="connsiteY0" fmla="*/ 0 h 587907"/>
                <a:gd name="connsiteX1" fmla="*/ 58466 w 299445"/>
                <a:gd name="connsiteY1" fmla="*/ 0 h 587907"/>
                <a:gd name="connsiteX2" fmla="*/ 0 w 299445"/>
                <a:gd name="connsiteY2" fmla="*/ 58466 h 587907"/>
                <a:gd name="connsiteX3" fmla="*/ 0 w 299445"/>
                <a:gd name="connsiteY3" fmla="*/ 257931 h 587907"/>
                <a:gd name="connsiteX4" fmla="*/ 18375 w 299445"/>
                <a:gd name="connsiteY4" fmla="*/ 276306 h 587907"/>
                <a:gd name="connsiteX5" fmla="*/ 158322 w 299445"/>
                <a:gd name="connsiteY5" fmla="*/ 276306 h 587907"/>
                <a:gd name="connsiteX6" fmla="*/ 165437 w 299445"/>
                <a:gd name="connsiteY6" fmla="*/ 283112 h 587907"/>
                <a:gd name="connsiteX7" fmla="*/ 148114 w 299445"/>
                <a:gd name="connsiteY7" fmla="*/ 363541 h 587907"/>
                <a:gd name="connsiteX8" fmla="*/ 12497 w 299445"/>
                <a:gd name="connsiteY8" fmla="*/ 478865 h 587907"/>
                <a:gd name="connsiteX9" fmla="*/ 5259 w 299445"/>
                <a:gd name="connsiteY9" fmla="*/ 489011 h 587907"/>
                <a:gd name="connsiteX10" fmla="*/ 5259 w 299445"/>
                <a:gd name="connsiteY10" fmla="*/ 577174 h 587907"/>
                <a:gd name="connsiteX11" fmla="*/ 18375 w 299445"/>
                <a:gd name="connsiteY11" fmla="*/ 587630 h 587907"/>
                <a:gd name="connsiteX12" fmla="*/ 222233 w 299445"/>
                <a:gd name="connsiteY12" fmla="*/ 471750 h 587907"/>
                <a:gd name="connsiteX13" fmla="*/ 299445 w 299445"/>
                <a:gd name="connsiteY13" fmla="*/ 221738 h 587907"/>
                <a:gd name="connsiteX14" fmla="*/ 299445 w 299445"/>
                <a:gd name="connsiteY14" fmla="*/ 18375 h 587907"/>
                <a:gd name="connsiteX15" fmla="*/ 281070 w 299445"/>
                <a:gd name="connsiteY15" fmla="*/ 0 h 587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9445" h="587907">
                  <a:moveTo>
                    <a:pt x="281070" y="0"/>
                  </a:moveTo>
                  <a:lnTo>
                    <a:pt x="58466" y="0"/>
                  </a:lnTo>
                  <a:cubicBezTo>
                    <a:pt x="26171" y="0"/>
                    <a:pt x="0" y="26171"/>
                    <a:pt x="0" y="58466"/>
                  </a:cubicBezTo>
                  <a:lnTo>
                    <a:pt x="0" y="257931"/>
                  </a:lnTo>
                  <a:cubicBezTo>
                    <a:pt x="0" y="268078"/>
                    <a:pt x="8229" y="276306"/>
                    <a:pt x="18375" y="276306"/>
                  </a:cubicBezTo>
                  <a:lnTo>
                    <a:pt x="158322" y="276306"/>
                  </a:lnTo>
                  <a:cubicBezTo>
                    <a:pt x="162096" y="276306"/>
                    <a:pt x="165252" y="279276"/>
                    <a:pt x="165437" y="283112"/>
                  </a:cubicBezTo>
                  <a:cubicBezTo>
                    <a:pt x="166798" y="309035"/>
                    <a:pt x="160983" y="335824"/>
                    <a:pt x="148114" y="363541"/>
                  </a:cubicBezTo>
                  <a:cubicBezTo>
                    <a:pt x="124480" y="418295"/>
                    <a:pt x="79254" y="456778"/>
                    <a:pt x="12497" y="478865"/>
                  </a:cubicBezTo>
                  <a:cubicBezTo>
                    <a:pt x="8167" y="480288"/>
                    <a:pt x="5259" y="484433"/>
                    <a:pt x="5259" y="489011"/>
                  </a:cubicBezTo>
                  <a:lnTo>
                    <a:pt x="5259" y="577174"/>
                  </a:lnTo>
                  <a:cubicBezTo>
                    <a:pt x="5259" y="584042"/>
                    <a:pt x="11631" y="589177"/>
                    <a:pt x="18375" y="587630"/>
                  </a:cubicBezTo>
                  <a:cubicBezTo>
                    <a:pt x="105239" y="567770"/>
                    <a:pt x="173171" y="529102"/>
                    <a:pt x="222233" y="471750"/>
                  </a:cubicBezTo>
                  <a:cubicBezTo>
                    <a:pt x="273708" y="411490"/>
                    <a:pt x="299445" y="328152"/>
                    <a:pt x="299445" y="221738"/>
                  </a:cubicBezTo>
                  <a:lnTo>
                    <a:pt x="299445" y="18375"/>
                  </a:lnTo>
                  <a:cubicBezTo>
                    <a:pt x="299445" y="8229"/>
                    <a:pt x="291216" y="0"/>
                    <a:pt x="281070" y="0"/>
                  </a:cubicBezTo>
                </a:path>
              </a:pathLst>
            </a:custGeom>
            <a:grpFill/>
            <a:ln w="61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F8EB19E-F629-7AF7-A657-1D31B1705E7C}"/>
                </a:ext>
              </a:extLst>
            </p:cNvPr>
            <p:cNvSpPr/>
            <p:nvPr/>
          </p:nvSpPr>
          <p:spPr bwMode="black">
            <a:xfrm rot="10800000">
              <a:off x="571439" y="585635"/>
              <a:ext cx="299445" cy="587907"/>
            </a:xfrm>
            <a:custGeom>
              <a:avLst/>
              <a:gdLst>
                <a:gd name="connsiteX0" fmla="*/ 241103 w 299445"/>
                <a:gd name="connsiteY0" fmla="*/ 0 h 587907"/>
                <a:gd name="connsiteX1" fmla="*/ 18251 w 299445"/>
                <a:gd name="connsiteY1" fmla="*/ 0 h 587907"/>
                <a:gd name="connsiteX2" fmla="*/ 0 w 299445"/>
                <a:gd name="connsiteY2" fmla="*/ 18251 h 587907"/>
                <a:gd name="connsiteX3" fmla="*/ 0 w 299445"/>
                <a:gd name="connsiteY3" fmla="*/ 257931 h 587907"/>
                <a:gd name="connsiteX4" fmla="*/ 18375 w 299445"/>
                <a:gd name="connsiteY4" fmla="*/ 276306 h 587907"/>
                <a:gd name="connsiteX5" fmla="*/ 158322 w 299445"/>
                <a:gd name="connsiteY5" fmla="*/ 276306 h 587907"/>
                <a:gd name="connsiteX6" fmla="*/ 165437 w 299445"/>
                <a:gd name="connsiteY6" fmla="*/ 283112 h 587907"/>
                <a:gd name="connsiteX7" fmla="*/ 148114 w 299445"/>
                <a:gd name="connsiteY7" fmla="*/ 363541 h 587907"/>
                <a:gd name="connsiteX8" fmla="*/ 12498 w 299445"/>
                <a:gd name="connsiteY8" fmla="*/ 478865 h 587907"/>
                <a:gd name="connsiteX9" fmla="*/ 5259 w 299445"/>
                <a:gd name="connsiteY9" fmla="*/ 489011 h 587907"/>
                <a:gd name="connsiteX10" fmla="*/ 5259 w 299445"/>
                <a:gd name="connsiteY10" fmla="*/ 577174 h 587907"/>
                <a:gd name="connsiteX11" fmla="*/ 18375 w 299445"/>
                <a:gd name="connsiteY11" fmla="*/ 587630 h 587907"/>
                <a:gd name="connsiteX12" fmla="*/ 222233 w 299445"/>
                <a:gd name="connsiteY12" fmla="*/ 471750 h 587907"/>
                <a:gd name="connsiteX13" fmla="*/ 299445 w 299445"/>
                <a:gd name="connsiteY13" fmla="*/ 221738 h 587907"/>
                <a:gd name="connsiteX14" fmla="*/ 299445 w 299445"/>
                <a:gd name="connsiteY14" fmla="*/ 58280 h 587907"/>
                <a:gd name="connsiteX15" fmla="*/ 241165 w 299445"/>
                <a:gd name="connsiteY15" fmla="*/ 0 h 587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9445" h="587907">
                  <a:moveTo>
                    <a:pt x="241103" y="0"/>
                  </a:moveTo>
                  <a:lnTo>
                    <a:pt x="18251" y="0"/>
                  </a:lnTo>
                  <a:cubicBezTo>
                    <a:pt x="8167" y="0"/>
                    <a:pt x="0" y="8167"/>
                    <a:pt x="0" y="18251"/>
                  </a:cubicBezTo>
                  <a:lnTo>
                    <a:pt x="0" y="257931"/>
                  </a:lnTo>
                  <a:cubicBezTo>
                    <a:pt x="0" y="268078"/>
                    <a:pt x="8229" y="276306"/>
                    <a:pt x="18375" y="276306"/>
                  </a:cubicBezTo>
                  <a:lnTo>
                    <a:pt x="158322" y="276306"/>
                  </a:lnTo>
                  <a:cubicBezTo>
                    <a:pt x="162096" y="276306"/>
                    <a:pt x="165252" y="279276"/>
                    <a:pt x="165437" y="283112"/>
                  </a:cubicBezTo>
                  <a:cubicBezTo>
                    <a:pt x="166798" y="309035"/>
                    <a:pt x="160983" y="335824"/>
                    <a:pt x="148114" y="363541"/>
                  </a:cubicBezTo>
                  <a:cubicBezTo>
                    <a:pt x="124480" y="418295"/>
                    <a:pt x="79254" y="456778"/>
                    <a:pt x="12498" y="478865"/>
                  </a:cubicBezTo>
                  <a:cubicBezTo>
                    <a:pt x="8167" y="480288"/>
                    <a:pt x="5259" y="484433"/>
                    <a:pt x="5259" y="489011"/>
                  </a:cubicBezTo>
                  <a:lnTo>
                    <a:pt x="5259" y="577174"/>
                  </a:lnTo>
                  <a:cubicBezTo>
                    <a:pt x="5259" y="584042"/>
                    <a:pt x="11693" y="589177"/>
                    <a:pt x="18375" y="587630"/>
                  </a:cubicBezTo>
                  <a:cubicBezTo>
                    <a:pt x="105239" y="567770"/>
                    <a:pt x="173171" y="529102"/>
                    <a:pt x="222233" y="471750"/>
                  </a:cubicBezTo>
                  <a:cubicBezTo>
                    <a:pt x="273708" y="411490"/>
                    <a:pt x="299445" y="328152"/>
                    <a:pt x="299445" y="221738"/>
                  </a:cubicBezTo>
                  <a:lnTo>
                    <a:pt x="299445" y="58280"/>
                  </a:lnTo>
                  <a:cubicBezTo>
                    <a:pt x="299445" y="26109"/>
                    <a:pt x="273336" y="0"/>
                    <a:pt x="241165" y="0"/>
                  </a:cubicBezTo>
                </a:path>
              </a:pathLst>
            </a:custGeom>
            <a:grpFill/>
            <a:ln w="61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528885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84" userDrawn="1">
          <p15:clr>
            <a:srgbClr val="FBAE40"/>
          </p15:clr>
        </p15:guide>
        <p15:guide id="2" pos="3528" userDrawn="1">
          <p15:clr>
            <a:srgbClr val="FBAE40"/>
          </p15:clr>
        </p15:guide>
        <p15:guide id="3" pos="3168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logo slid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This is a copyright notice that should be included on the final slide."/>
          <p:cNvSpPr txBox="1">
            <a:spLocks noChangeArrowheads="1"/>
          </p:cNvSpPr>
          <p:nvPr/>
        </p:nvSpPr>
        <p:spPr bwMode="blackWhite">
          <a:xfrm>
            <a:off x="584200" y="6161316"/>
            <a:ext cx="4482124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>
                <a:solidFill>
                  <a:schemeClr val="tx1"/>
                </a:solidFill>
                <a:cs typeface="Segoe Sans Display" pitchFamily="2" charset="0"/>
              </a:rPr>
              <a:t>© Copyright Microsoft Corporation. All rights reserved. </a:t>
            </a:r>
          </a:p>
        </p:txBody>
      </p:sp>
      <p:pic>
        <p:nvPicPr>
          <p:cNvPr id="4" name="Picture 3" descr="Microsoft 365 Copliot logo">
            <a:extLst>
              <a:ext uri="{FF2B5EF4-FFF2-40B4-BE49-F238E27FC236}">
                <a16:creationId xmlns:a16="http://schemas.microsoft.com/office/drawing/2014/main" id="{822FED7B-A85E-6DE4-797E-3561ED7B0A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3712" y="282492"/>
            <a:ext cx="2137349" cy="90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19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Notes slide Layou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0">
                <a:solidFill>
                  <a:schemeClr val="tx1"/>
                </a:solidFill>
                <a:latin typeface="Segoe Sans Display" pitchFamily="2" charset="0"/>
                <a:ea typeface="Segoe Sans Display" pitchFamily="2" charset="0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06D-2DF9-48CD-BBE9-B751BF55CD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white">
          <a:xfrm>
            <a:off x="584200" y="1436688"/>
            <a:ext cx="11018838" cy="2215991"/>
          </a:xfrm>
        </p:spPr>
        <p:txBody>
          <a:bodyPr>
            <a:spAutoFit/>
          </a:bodyPr>
          <a:lstStyle>
            <a:lvl1pPr>
              <a:defRPr sz="36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Next slide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69038"/>
            <a:ext cx="12192001" cy="588963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45720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solidFill>
                  <a:srgbClr val="000000"/>
                </a:solidFill>
                <a:effectLst/>
                <a:latin typeface="Segoe Sans Display" pitchFamily="2" charset="0"/>
                <a:ea typeface="Segoe Sans Display" pitchFamily="2" charset="0"/>
                <a:cs typeface="Segoe Sans Display" pitchFamily="2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4065474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904">
          <p15:clr>
            <a:srgbClr val="5ACBF0"/>
          </p15:clr>
        </p15:guide>
        <p15:guide id="2" orient="horz" pos="288">
          <p15:clr>
            <a:srgbClr val="5ACBF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Placeholder 1">
            <a:extLst>
              <a:ext uri="{FF2B5EF4-FFF2-40B4-BE49-F238E27FC236}">
                <a16:creationId xmlns:a16="http://schemas.microsoft.com/office/drawing/2014/main" id="{E4F39736-429F-F9A2-A6CE-CEF37DABD542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190500" y="645986"/>
            <a:ext cx="5530851" cy="1588127"/>
          </a:xfrm>
          <a:prstGeom prst="rect">
            <a:avLst/>
          </a:prstGeom>
        </p:spPr>
        <p:txBody>
          <a:bodyPr vert="horz" wrap="square" lIns="182880" tIns="91440" rIns="0" bIns="0" rtlCol="0" anchor="t">
            <a:spAutoFit/>
          </a:bodyPr>
          <a:lstStyle>
            <a:lvl1pPr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2BFB068-B655-D565-0E11-1888939B5241}"/>
              </a:ext>
            </a:extLst>
          </p:cNvPr>
          <p:cNvSpPr/>
          <p:nvPr userDrawn="1"/>
        </p:nvSpPr>
        <p:spPr>
          <a:xfrm>
            <a:off x="190500" y="0"/>
            <a:ext cx="6350" cy="6858000"/>
          </a:xfrm>
          <a:custGeom>
            <a:avLst/>
            <a:gdLst>
              <a:gd name="csX0" fmla="*/ 0 w 6350"/>
              <a:gd name="csY0" fmla="*/ 0 h 7239000"/>
              <a:gd name="csX1" fmla="*/ 0 w 6350"/>
              <a:gd name="csY1" fmla="*/ 7239000 h 723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350" h="7239000">
                <a:moveTo>
                  <a:pt x="0" y="0"/>
                </a:moveTo>
                <a:lnTo>
                  <a:pt x="0" y="7239000"/>
                </a:lnTo>
              </a:path>
            </a:pathLst>
          </a:custGeom>
          <a:noFill/>
          <a:ln w="9525" cap="flat">
            <a:solidFill>
              <a:srgbClr val="FFFFFF">
                <a:alpha val="50000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A1EC116-621B-72DC-F60A-04C3B2C99BC4}"/>
              </a:ext>
            </a:extLst>
          </p:cNvPr>
          <p:cNvSpPr/>
          <p:nvPr userDrawn="1"/>
        </p:nvSpPr>
        <p:spPr>
          <a:xfrm>
            <a:off x="0" y="6667500"/>
            <a:ext cx="12207240" cy="6350"/>
          </a:xfrm>
          <a:custGeom>
            <a:avLst/>
            <a:gdLst>
              <a:gd name="csX0" fmla="*/ 14617700 w 14617700"/>
              <a:gd name="csY0" fmla="*/ 0 h 6350"/>
              <a:gd name="csX1" fmla="*/ 0 w 14617700"/>
              <a:gd name="csY1" fmla="*/ 0 h 6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4617700" h="6350">
                <a:moveTo>
                  <a:pt x="14617700" y="0"/>
                </a:moveTo>
                <a:lnTo>
                  <a:pt x="0" y="0"/>
                </a:lnTo>
              </a:path>
            </a:pathLst>
          </a:custGeom>
          <a:noFill/>
          <a:ln w="9525" cap="flat">
            <a:solidFill>
              <a:srgbClr val="FFFFFF">
                <a:alpha val="50000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66E21D7-086A-DC10-7BE4-F1A9392A91A6}"/>
              </a:ext>
            </a:extLst>
          </p:cNvPr>
          <p:cNvSpPr/>
          <p:nvPr userDrawn="1"/>
        </p:nvSpPr>
        <p:spPr>
          <a:xfrm>
            <a:off x="0" y="190500"/>
            <a:ext cx="12207240" cy="6350"/>
          </a:xfrm>
          <a:custGeom>
            <a:avLst/>
            <a:gdLst>
              <a:gd name="csX0" fmla="*/ 14617700 w 14617700"/>
              <a:gd name="csY0" fmla="*/ 0 h 6350"/>
              <a:gd name="csX1" fmla="*/ 0 w 14617700"/>
              <a:gd name="csY1" fmla="*/ 0 h 6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4617700" h="6350">
                <a:moveTo>
                  <a:pt x="14617700" y="0"/>
                </a:moveTo>
                <a:lnTo>
                  <a:pt x="0" y="0"/>
                </a:lnTo>
              </a:path>
            </a:pathLst>
          </a:custGeom>
          <a:noFill/>
          <a:ln w="9525" cap="flat">
            <a:solidFill>
              <a:srgbClr val="FFFFFF">
                <a:alpha val="50000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F6FBEA-FA75-8CFD-FC65-529927DDCC44}"/>
              </a:ext>
            </a:extLst>
          </p:cNvPr>
          <p:cNvSpPr/>
          <p:nvPr userDrawn="1"/>
        </p:nvSpPr>
        <p:spPr>
          <a:xfrm>
            <a:off x="12001500" y="0"/>
            <a:ext cx="6350" cy="6858000"/>
          </a:xfrm>
          <a:custGeom>
            <a:avLst/>
            <a:gdLst>
              <a:gd name="csX0" fmla="*/ 0 w 6350"/>
              <a:gd name="csY0" fmla="*/ 0 h 7239000"/>
              <a:gd name="csX1" fmla="*/ 0 w 6350"/>
              <a:gd name="csY1" fmla="*/ 7239000 h 723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350" h="7239000">
                <a:moveTo>
                  <a:pt x="0" y="0"/>
                </a:moveTo>
                <a:lnTo>
                  <a:pt x="0" y="7239000"/>
                </a:lnTo>
              </a:path>
            </a:pathLst>
          </a:custGeom>
          <a:noFill/>
          <a:ln w="9525" cap="flat">
            <a:solidFill>
              <a:srgbClr val="FFFFFF">
                <a:alpha val="50000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" name="Freeform: Shape 7">
            <a:extLst>
              <a:ext uri="{FF2B5EF4-FFF2-40B4-BE49-F238E27FC236}">
                <a16:creationId xmlns:a16="http://schemas.microsoft.com/office/drawing/2014/main" id="{334A3DAA-DDEB-3331-4C2D-C8C818B12F97}"/>
              </a:ext>
            </a:extLst>
          </p:cNvPr>
          <p:cNvSpPr/>
          <p:nvPr userDrawn="1"/>
        </p:nvSpPr>
        <p:spPr>
          <a:xfrm>
            <a:off x="6092825" y="0"/>
            <a:ext cx="6350" cy="6858000"/>
          </a:xfrm>
          <a:custGeom>
            <a:avLst/>
            <a:gdLst>
              <a:gd name="csX0" fmla="*/ 0 w 6350"/>
              <a:gd name="csY0" fmla="*/ 0 h 7239000"/>
              <a:gd name="csX1" fmla="*/ 0 w 6350"/>
              <a:gd name="csY1" fmla="*/ 7239000 h 723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350" h="7239000">
                <a:moveTo>
                  <a:pt x="0" y="0"/>
                </a:moveTo>
                <a:lnTo>
                  <a:pt x="0" y="7239000"/>
                </a:lnTo>
              </a:path>
            </a:pathLst>
          </a:custGeom>
          <a:noFill/>
          <a:ln w="9525" cap="flat">
            <a:solidFill>
              <a:srgbClr val="FFFFFF">
                <a:alpha val="50000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05B23C-A031-9784-7CD0-54E3167FA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201168" y="5520199"/>
            <a:ext cx="3967162" cy="804672"/>
          </a:xfrm>
          <a:prstGeom prst="rect">
            <a:avLst/>
          </a:prstGeom>
        </p:spPr>
        <p:txBody>
          <a:bodyPr vert="horz" wrap="square" lIns="182880" tIns="91440" rIns="183600" bIns="91440" rtlCol="0" anchor="b">
            <a:noAutofit/>
          </a:bodyPr>
          <a:lstStyle>
            <a:lvl1pPr marL="0" indent="0">
              <a:spcBef>
                <a:spcPts val="600"/>
              </a:spcBef>
              <a:buNone/>
              <a:defRPr lang="en-US" sz="2400" dirty="0">
                <a:solidFill>
                  <a:schemeClr val="tx1"/>
                </a:solidFill>
                <a:latin typeface="Segoe Sans Display" pitchFamily="2" charset="0"/>
              </a:defRPr>
            </a:lvl1pPr>
            <a:lvl2pPr>
              <a:buNone/>
              <a:defRPr lang="en-US" sz="1600" dirty="0">
                <a:solidFill>
                  <a:schemeClr val="tx1"/>
                </a:solidFill>
              </a:defRPr>
            </a:lvl2pPr>
          </a:lstStyle>
          <a:p>
            <a:pPr lvl="0">
              <a:spcBef>
                <a:spcPts val="600"/>
              </a:spcBef>
            </a:pPr>
            <a:r>
              <a:rPr lang="en-US"/>
              <a:t>Speaker Name</a:t>
            </a:r>
          </a:p>
          <a:p>
            <a:pPr lvl="1">
              <a:buNone/>
            </a:pPr>
            <a:r>
              <a:rPr lang="en-US"/>
              <a:t>Speaker Title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1D6325-F106-D3BE-C040-29E2B57B931C}"/>
              </a:ext>
            </a:extLst>
          </p:cNvPr>
          <p:cNvSpPr/>
          <p:nvPr userDrawn="1"/>
        </p:nvSpPr>
        <p:spPr>
          <a:xfrm>
            <a:off x="-15240" y="642938"/>
            <a:ext cx="12207240" cy="6350"/>
          </a:xfrm>
          <a:custGeom>
            <a:avLst/>
            <a:gdLst>
              <a:gd name="csX0" fmla="*/ 14617700 w 14617700"/>
              <a:gd name="csY0" fmla="*/ 0 h 6350"/>
              <a:gd name="csX1" fmla="*/ 0 w 14617700"/>
              <a:gd name="csY1" fmla="*/ 0 h 6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4617700" h="6350">
                <a:moveTo>
                  <a:pt x="14617700" y="0"/>
                </a:moveTo>
                <a:lnTo>
                  <a:pt x="0" y="0"/>
                </a:lnTo>
              </a:path>
            </a:pathLst>
          </a:custGeom>
          <a:noFill/>
          <a:ln w="9525" cap="flat">
            <a:solidFill>
              <a:srgbClr val="FFFFFF">
                <a:alpha val="50000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9" name="MS logo white - EMF">
            <a:extLst>
              <a:ext uri="{FF2B5EF4-FFF2-40B4-BE49-F238E27FC236}">
                <a16:creationId xmlns:a16="http://schemas.microsoft.com/office/drawing/2014/main" id="{C5ADDBAE-60B1-D197-8815-B995A7BBEEE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100000" contras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2" r="262"/>
          <a:stretch>
            <a:fillRect/>
          </a:stretch>
        </p:blipFill>
        <p:spPr bwMode="black">
          <a:xfrm>
            <a:off x="405279" y="322132"/>
            <a:ext cx="833085" cy="17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62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image" Target="../media/image1.jpe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blipFill dpi="0" rotWithShape="1">
          <a:blip r:embed="rId6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8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51" r:id="rId1"/>
    <p:sldLayoutId id="2147485541" r:id="rId2"/>
    <p:sldLayoutId id="2147485528" r:id="rId3"/>
    <p:sldLayoutId id="2147485452" r:id="rId4"/>
    <p:sldLayoutId id="2147485453" r:id="rId5"/>
    <p:sldLayoutId id="2147485454" r:id="rId6"/>
    <p:sldLayoutId id="2147485455" r:id="rId7"/>
    <p:sldLayoutId id="2147485456" r:id="rId8"/>
    <p:sldLayoutId id="2147485457" r:id="rId9"/>
    <p:sldLayoutId id="2147485458" r:id="rId10"/>
    <p:sldLayoutId id="2147485459" r:id="rId11"/>
    <p:sldLayoutId id="2147485460" r:id="rId12"/>
    <p:sldLayoutId id="2147485461" r:id="rId13"/>
    <p:sldLayoutId id="2147485462" r:id="rId14"/>
    <p:sldLayoutId id="2147485463" r:id="rId15"/>
    <p:sldLayoutId id="2147485516" r:id="rId16"/>
    <p:sldLayoutId id="2147485517" r:id="rId17"/>
    <p:sldLayoutId id="2147485464" r:id="rId18"/>
    <p:sldLayoutId id="2147485465" r:id="rId19"/>
    <p:sldLayoutId id="2147485466" r:id="rId20"/>
    <p:sldLayoutId id="2147485470" r:id="rId21"/>
    <p:sldLayoutId id="2147485471" r:id="rId22"/>
    <p:sldLayoutId id="2147485472" r:id="rId23"/>
    <p:sldLayoutId id="2147485473" r:id="rId24"/>
    <p:sldLayoutId id="2147485474" r:id="rId25"/>
    <p:sldLayoutId id="2147485475" r:id="rId26"/>
    <p:sldLayoutId id="2147485476" r:id="rId27"/>
    <p:sldLayoutId id="2147485477" r:id="rId28"/>
    <p:sldLayoutId id="2147485478" r:id="rId29"/>
    <p:sldLayoutId id="2147485479" r:id="rId30"/>
    <p:sldLayoutId id="2147485480" r:id="rId31"/>
    <p:sldLayoutId id="2147485481" r:id="rId32"/>
    <p:sldLayoutId id="2147485482" r:id="rId33"/>
    <p:sldLayoutId id="2147485483" r:id="rId34"/>
    <p:sldLayoutId id="2147485484" r:id="rId35"/>
    <p:sldLayoutId id="2147485485" r:id="rId36"/>
    <p:sldLayoutId id="2147485486" r:id="rId37"/>
    <p:sldLayoutId id="2147485487" r:id="rId38"/>
    <p:sldLayoutId id="2147485488" r:id="rId39"/>
    <p:sldLayoutId id="2147485490" r:id="rId40"/>
    <p:sldLayoutId id="2147485492" r:id="rId41"/>
    <p:sldLayoutId id="2147485524" r:id="rId42"/>
    <p:sldLayoutId id="2147485525" r:id="rId43"/>
    <p:sldLayoutId id="2147485526" r:id="rId44"/>
    <p:sldLayoutId id="2147485534" r:id="rId45"/>
    <p:sldLayoutId id="2147485529" r:id="rId46"/>
    <p:sldLayoutId id="2147485535" r:id="rId47"/>
    <p:sldLayoutId id="2147485530" r:id="rId48"/>
    <p:sldLayoutId id="2147485536" r:id="rId49"/>
    <p:sldLayoutId id="2147485531" r:id="rId50"/>
    <p:sldLayoutId id="2147485537" r:id="rId51"/>
    <p:sldLayoutId id="2147485532" r:id="rId52"/>
    <p:sldLayoutId id="2147485538" r:id="rId53"/>
    <p:sldLayoutId id="2147485533" r:id="rId54"/>
    <p:sldLayoutId id="2147485493" r:id="rId55"/>
    <p:sldLayoutId id="2147485611" r:id="rId56"/>
    <p:sldLayoutId id="2147485505" r:id="rId57"/>
    <p:sldLayoutId id="2147485609" r:id="rId58"/>
    <p:sldLayoutId id="2147485610" r:id="rId59"/>
    <p:sldLayoutId id="2147485519" r:id="rId60"/>
    <p:sldLayoutId id="2147485508" r:id="rId61"/>
    <p:sldLayoutId id="2147485527" r:id="rId62"/>
    <p:sldLayoutId id="2147485495" r:id="rId63"/>
    <p:sldLayoutId id="2147485496" r:id="rId64"/>
    <p:sldLayoutId id="2147485612" r:id="rId65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 userDrawn="1">
          <p15:clr>
            <a:srgbClr val="C35EA4"/>
          </p15:clr>
        </p15:guide>
        <p15:guide id="17" pos="7320" userDrawn="1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 userDrawn="1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 userDrawn="1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microsoft-365/copilot/microsoft-365-copilot-secure-governed-data" TargetMode="External"/><Relationship Id="rId2" Type="http://schemas.openxmlformats.org/officeDocument/2006/relationships/hyperlink" Target="https://learn.microsoft.com/en-us/microsoft-365/copilot/secure-govern-copilot-foundational-deployment-guidance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microsoft-365/copilot/microsoft-365-copilot-setup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microsoft.sharepoint.com/:u:/r/teams/CopilotFrontierFutureofWork/Shared%20Documents/Forms/AllItems.aspx?id=%2Fteams%2FCopilotFrontierFutureofWork%2FShared%20Documents%2FCopilot%20Growth%2FCopilot%20Growth%20%26%20Adoption%20Team%2FCopilot%20Adoption%2FLaunches%2FIT%20Admin%2FYou%20now%20have%20access%20to%20Microsoft%20Copilot%2Eoft&amp;parent=%2Fteams%2FCopilotFrontierFutureofWork%2FShared%20Documents%2FCopilot%20Growth%2FCopilot%20Growth%20%26%20Adoption%20Team%2FCopilot%20Adoption%2FLaunches%2FIT%20Admin&amp;p=true&amp;share=cQocvsSBR0KhQId8AQmQfuRiEgUCyZ5Th7Fn3VYLpswtJHctEQ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microsoft-365/copilot/microsoft-365-copilot-reports" TargetMode="External"/><Relationship Id="rId2" Type="http://schemas.openxmlformats.org/officeDocument/2006/relationships/hyperlink" Target="https://learn.microsoft.com/en-us/microsoft-365/copilot/microsoft-365-copilot-reports-for-admins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microsoft-365/copilot/copilot-control-system/overview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adoption.microsoft.com/en-us/copilot/" TargetMode="Externa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FCC1BC-E744-718B-93A4-580AE9E08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645986"/>
            <a:ext cx="5530851" cy="3416320"/>
          </a:xfrm>
        </p:spPr>
        <p:txBody>
          <a:bodyPr/>
          <a:lstStyle/>
          <a:p>
            <a:r>
              <a:rPr lang="en-US">
                <a:cs typeface="Segoe Sans Display"/>
              </a:rPr>
              <a:t>Microsoft</a:t>
            </a:r>
            <a:br>
              <a:rPr lang="en-US">
                <a:cs typeface="Segoe Sans Display"/>
              </a:rPr>
            </a:br>
            <a:r>
              <a:rPr lang="en-US">
                <a:cs typeface="Segoe Sans Display"/>
              </a:rPr>
              <a:t>Copilot </a:t>
            </a:r>
            <a:br>
              <a:rPr lang="en-US">
                <a:cs typeface="Segoe Sans Display"/>
              </a:rPr>
            </a:br>
            <a:r>
              <a:rPr lang="en-US">
                <a:cs typeface="Segoe Sans Display"/>
              </a:rPr>
              <a:t>IT Checklist​</a:t>
            </a:r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622735-10CE-7682-4F19-6F1D887C83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0500" y="5109892"/>
            <a:ext cx="5267817" cy="1240791"/>
          </a:xfrm>
        </p:spPr>
        <p:txBody>
          <a:bodyPr/>
          <a:lstStyle/>
          <a:p>
            <a:r>
              <a:rPr lang="en-CA" sz="2000">
                <a:latin typeface="Segoe Sans Display"/>
                <a:cs typeface="Segoe Sans Display"/>
              </a:rPr>
              <a:t>Deploy Microsoft Copilot with confidence—plan, implement, adopt, manage, and improve, securely.</a:t>
            </a:r>
          </a:p>
        </p:txBody>
      </p:sp>
    </p:spTree>
    <p:extLst>
      <p:ext uri="{BB962C8B-B14F-4D97-AF65-F5344CB8AC3E}">
        <p14:creationId xmlns:p14="http://schemas.microsoft.com/office/powerpoint/2010/main" val="3621355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81A05-6817-596B-29B0-4FBC1EC29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>
                <a:solidFill>
                  <a:srgbClr val="323139"/>
                </a:solidFill>
                <a:latin typeface="Segoe Sans Display"/>
                <a:cs typeface="Segoe Sans Display"/>
              </a:rPr>
              <a:t>The five-phase path </a:t>
            </a:r>
            <a:endParaRPr lang="en-US"/>
          </a:p>
        </p:txBody>
      </p: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id="{7DE3605D-664C-5DB0-C72C-D2CDAF2E5D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84200" y="1435100"/>
            <a:ext cx="11018838" cy="1378839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en-US">
                <a:solidFill>
                  <a:srgbClr val="323139"/>
                </a:solidFill>
                <a:latin typeface="Segoe Sans Display Semilight"/>
                <a:cs typeface="Segoe Sans Display Semilight"/>
              </a:rPr>
              <a:t>Deploy Microsoft 365 Copilot in five phases—from a secure data foundation to scaled, governed rollout.</a:t>
            </a:r>
            <a:endParaRPr lang="en-US"/>
          </a:p>
          <a:p>
            <a:pPr marL="0" indent="0">
              <a:buNone/>
            </a:pPr>
            <a:endParaRPr lang="en-US">
              <a:cs typeface="Segoe Sans Display Semiligh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91F4954-DCB3-1BAF-93E8-A0B54BCCD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87375" y="2907091"/>
            <a:ext cx="11022542" cy="3066974"/>
          </a:xfrm>
          <a:prstGeom prst="roundRect">
            <a:avLst>
              <a:gd name="adj" fmla="val 0"/>
            </a:avLst>
          </a:prstGeom>
          <a:noFill/>
          <a:ln w="6350" cap="flat">
            <a:gradFill>
              <a:gsLst>
                <a:gs pos="0">
                  <a:srgbClr val="AA5AF9"/>
                </a:gs>
                <a:gs pos="12000">
                  <a:srgbClr val="EC489F"/>
                </a:gs>
                <a:gs pos="24000">
                  <a:srgbClr val="FF6B6D"/>
                </a:gs>
                <a:gs pos="36000">
                  <a:srgbClr val="FFA73B"/>
                </a:gs>
                <a:gs pos="50000">
                  <a:srgbClr val="FFC229"/>
                </a:gs>
                <a:gs pos="64000">
                  <a:srgbClr val="BFC43B"/>
                </a:gs>
                <a:gs pos="76000">
                  <a:srgbClr val="71BC30"/>
                </a:gs>
                <a:gs pos="88000">
                  <a:srgbClr val="01B08D"/>
                </a:gs>
                <a:gs pos="100000">
                  <a:srgbClr val="0294ED"/>
                </a:gs>
              </a:gsLst>
              <a:lin ang="2700000" scaled="0"/>
            </a:gradFill>
            <a:prstDash val="solid"/>
            <a:miter/>
          </a:ln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33EA0F6F-171A-D6C1-94EB-60460D501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10800000" flipV="1">
            <a:off x="929588" y="3236222"/>
            <a:ext cx="1711976" cy="2448481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alpha val="97000"/>
            </a:schemeClr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5A4FADA7-BC78-B8A8-F274-AC5052D06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10800000" flipV="1">
            <a:off x="3010034" y="3231901"/>
            <a:ext cx="1711976" cy="24484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alpha val="97000"/>
            </a:schemeClr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latin typeface="Segoe UI"/>
              <a:cs typeface="Segoe UI" pitchFamily="34" charset="0"/>
            </a:endParaRPr>
          </a:p>
        </p:txBody>
      </p:sp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id="{A09F3A1E-2427-36BF-A43A-4C56462B4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10800000" flipV="1">
            <a:off x="7254830" y="3231901"/>
            <a:ext cx="1812108" cy="24484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alpha val="97000"/>
            </a:schemeClr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Rectangle: Top Corners Rounded 14">
            <a:extLst>
              <a:ext uri="{FF2B5EF4-FFF2-40B4-BE49-F238E27FC236}">
                <a16:creationId xmlns:a16="http://schemas.microsoft.com/office/drawing/2014/main" id="{842C9F7B-9C02-0913-A189-E580874FC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10800000" flipV="1">
            <a:off x="5085995" y="3231901"/>
            <a:ext cx="1812108" cy="2459065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alpha val="97000"/>
            </a:schemeClr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Caption 1">
            <a:extLst>
              <a:ext uri="{FF2B5EF4-FFF2-40B4-BE49-F238E27FC236}">
                <a16:creationId xmlns:a16="http://schemas.microsoft.com/office/drawing/2014/main" id="{8B5D20EF-6DFE-E00E-7F9A-67AEE75240D4}"/>
              </a:ext>
            </a:extLst>
          </p:cNvPr>
          <p:cNvSpPr txBox="1"/>
          <p:nvPr/>
        </p:nvSpPr>
        <p:spPr>
          <a:xfrm>
            <a:off x="929594" y="3327924"/>
            <a:ext cx="2256256" cy="276999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 defTabSz="761970">
              <a:spcBef>
                <a:spcPts val="600"/>
              </a:spcBef>
              <a:defRPr/>
            </a:pPr>
            <a:r>
              <a:rPr lang="en-US" sz="1800" b="1" spc="-50">
                <a:ln w="3175">
                  <a:noFill/>
                </a:ln>
                <a:latin typeface="+mj-lt"/>
              </a:rPr>
              <a:t>1</a:t>
            </a:r>
            <a:r>
              <a:rPr lang="en-US" sz="1800" spc="-50">
                <a:ln w="3175">
                  <a:noFill/>
                </a:ln>
                <a:latin typeface="+mj-lt"/>
              </a:rPr>
              <a:t> </a:t>
            </a:r>
            <a:endParaRPr lang="en-US" sz="1800" spc="-50">
              <a:ln w="3175">
                <a:noFill/>
              </a:ln>
              <a:latin typeface="Segoe Sans Display"/>
              <a:cs typeface="Segoe Sans Display"/>
            </a:endParaRPr>
          </a:p>
        </p:txBody>
      </p:sp>
      <p:sp>
        <p:nvSpPr>
          <p:cNvPr id="19" name="Caption 1">
            <a:extLst>
              <a:ext uri="{FF2B5EF4-FFF2-40B4-BE49-F238E27FC236}">
                <a16:creationId xmlns:a16="http://schemas.microsoft.com/office/drawing/2014/main" id="{B82CDCE4-D749-558C-1609-3BE0B32EB08A}"/>
              </a:ext>
            </a:extLst>
          </p:cNvPr>
          <p:cNvSpPr txBox="1"/>
          <p:nvPr/>
        </p:nvSpPr>
        <p:spPr>
          <a:xfrm>
            <a:off x="929594" y="3648766"/>
            <a:ext cx="1719228" cy="369332"/>
          </a:xfrm>
          <a:prstGeom prst="rect">
            <a:avLst/>
          </a:prstGeom>
        </p:spPr>
        <p:txBody>
          <a:bodyPr vert="horz" wrap="square" lIns="182880" tIns="0" rIns="182880" bIns="0" rtlCol="0" anchor="t" anchorCtr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 b="1">
                <a:solidFill>
                  <a:srgbClr val="323139"/>
                </a:solidFill>
                <a:latin typeface="+mj-lt"/>
              </a:rPr>
              <a:t>Plan</a:t>
            </a:r>
            <a:br>
              <a:rPr lang="en-US" sz="1200" b="1">
                <a:solidFill>
                  <a:srgbClr val="323139"/>
                </a:solidFill>
                <a:latin typeface="+mj-lt"/>
                <a:cs typeface="Segoe Sans Display"/>
              </a:rPr>
            </a:br>
            <a:r>
              <a:rPr lang="en-US" sz="1200">
                <a:solidFill>
                  <a:srgbClr val="323139"/>
                </a:solidFill>
                <a:latin typeface="+mj-lt"/>
              </a:rPr>
              <a:t>Get ready</a:t>
            </a:r>
            <a:endParaRPr lang="en-US" sz="1200">
              <a:latin typeface="Segoe Sans Display"/>
              <a:cs typeface="Segoe Sans Display"/>
            </a:endParaRPr>
          </a:p>
        </p:txBody>
      </p:sp>
      <p:sp>
        <p:nvSpPr>
          <p:cNvPr id="21" name="Caption 1">
            <a:extLst>
              <a:ext uri="{FF2B5EF4-FFF2-40B4-BE49-F238E27FC236}">
                <a16:creationId xmlns:a16="http://schemas.microsoft.com/office/drawing/2014/main" id="{5802AAA2-B730-2CC4-FA24-146668C6D4D7}"/>
              </a:ext>
            </a:extLst>
          </p:cNvPr>
          <p:cNvSpPr txBox="1"/>
          <p:nvPr/>
        </p:nvSpPr>
        <p:spPr>
          <a:xfrm>
            <a:off x="953999" y="4395055"/>
            <a:ext cx="1719228" cy="738664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>
                <a:solidFill>
                  <a:srgbClr val="000000"/>
                </a:solidFill>
                <a:latin typeface="Segoe Sans Display Semilight"/>
                <a:cs typeface="Segoe Sans Display Semilight"/>
              </a:rPr>
              <a:t>Get your tenant, data, and people ready before you turn on Copilot.</a:t>
            </a:r>
            <a:endParaRPr lang="en-US"/>
          </a:p>
        </p:txBody>
      </p:sp>
      <p:sp>
        <p:nvSpPr>
          <p:cNvPr id="50" name="Caption 1">
            <a:extLst>
              <a:ext uri="{FF2B5EF4-FFF2-40B4-BE49-F238E27FC236}">
                <a16:creationId xmlns:a16="http://schemas.microsoft.com/office/drawing/2014/main" id="{CB279133-79BB-4B92-4709-53E6C0D6E396}"/>
              </a:ext>
            </a:extLst>
          </p:cNvPr>
          <p:cNvSpPr txBox="1"/>
          <p:nvPr/>
        </p:nvSpPr>
        <p:spPr>
          <a:xfrm>
            <a:off x="3017382" y="3317340"/>
            <a:ext cx="2233008" cy="276999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 defTabSz="761970">
              <a:spcBef>
                <a:spcPts val="600"/>
              </a:spcBef>
              <a:defRPr/>
            </a:pPr>
            <a:r>
              <a:rPr lang="en-US" sz="1800" b="1" spc="-50">
                <a:ln w="3175">
                  <a:noFill/>
                </a:ln>
                <a:latin typeface="+mj-lt"/>
              </a:rPr>
              <a:t>2</a:t>
            </a:r>
            <a:endParaRPr lang="en-US"/>
          </a:p>
        </p:txBody>
      </p:sp>
      <p:sp>
        <p:nvSpPr>
          <p:cNvPr id="25" name="Caption 1">
            <a:extLst>
              <a:ext uri="{FF2B5EF4-FFF2-40B4-BE49-F238E27FC236}">
                <a16:creationId xmlns:a16="http://schemas.microsoft.com/office/drawing/2014/main" id="{72B8BE6A-0EB0-BDA5-A76B-29C09B1FDAA6}"/>
              </a:ext>
            </a:extLst>
          </p:cNvPr>
          <p:cNvSpPr txBox="1"/>
          <p:nvPr/>
        </p:nvSpPr>
        <p:spPr>
          <a:xfrm>
            <a:off x="3027993" y="3651388"/>
            <a:ext cx="1703237" cy="369332"/>
          </a:xfrm>
          <a:prstGeom prst="rect">
            <a:avLst/>
          </a:prstGeom>
        </p:spPr>
        <p:txBody>
          <a:bodyPr vert="horz" wrap="square" lIns="182880" tIns="0" rIns="182880" bIns="0" rtlCol="0" anchor="t" anchorCtr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1200" b="1">
                <a:solidFill>
                  <a:srgbClr val="091F2C"/>
                </a:solidFill>
                <a:latin typeface="Segoe Sans Display"/>
                <a:cs typeface="Segoe Sans Display"/>
              </a:rPr>
              <a:t>Implement</a:t>
            </a:r>
            <a:br>
              <a:rPr lang="en-GB" sz="1200" b="1">
                <a:solidFill>
                  <a:srgbClr val="091F2C"/>
                </a:solidFill>
                <a:latin typeface="Segoe Sans Display"/>
                <a:cs typeface="Segoe Sans Display"/>
              </a:rPr>
            </a:br>
            <a:r>
              <a:rPr lang="en-GB" sz="1200">
                <a:solidFill>
                  <a:srgbClr val="091F2C"/>
                </a:solidFill>
                <a:latin typeface="Segoe Sans Display"/>
                <a:cs typeface="Segoe Sans Display"/>
              </a:rPr>
              <a:t>Deploy securely</a:t>
            </a:r>
            <a:endParaRPr lang="en-GB" sz="1200" b="1">
              <a:solidFill>
                <a:srgbClr val="091F2C"/>
              </a:solidFill>
              <a:latin typeface="Segoe Sans Display"/>
              <a:cs typeface="Segoe Sans Display"/>
            </a:endParaRPr>
          </a:p>
        </p:txBody>
      </p:sp>
      <p:sp>
        <p:nvSpPr>
          <p:cNvPr id="27" name="Caption 1">
            <a:extLst>
              <a:ext uri="{FF2B5EF4-FFF2-40B4-BE49-F238E27FC236}">
                <a16:creationId xmlns:a16="http://schemas.microsoft.com/office/drawing/2014/main" id="{0AEF10D3-40AD-73B6-8F2B-0EE012BC9026}"/>
              </a:ext>
            </a:extLst>
          </p:cNvPr>
          <p:cNvSpPr txBox="1"/>
          <p:nvPr/>
        </p:nvSpPr>
        <p:spPr>
          <a:xfrm>
            <a:off x="3027992" y="4387721"/>
            <a:ext cx="1703237" cy="738664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>
                <a:solidFill>
                  <a:srgbClr val="000000"/>
                </a:solidFill>
                <a:cs typeface="Segoe Sans Display Semilight"/>
              </a:rPr>
              <a:t>Ready your apps, network, and tenant, then assign Copilot to your first users.</a:t>
            </a:r>
            <a:endParaRPr lang="en-US"/>
          </a:p>
        </p:txBody>
      </p:sp>
      <p:sp>
        <p:nvSpPr>
          <p:cNvPr id="55" name="Caption 1">
            <a:extLst>
              <a:ext uri="{FF2B5EF4-FFF2-40B4-BE49-F238E27FC236}">
                <a16:creationId xmlns:a16="http://schemas.microsoft.com/office/drawing/2014/main" id="{685248B3-8CE7-57F8-9240-83ECD0E198D0}"/>
              </a:ext>
            </a:extLst>
          </p:cNvPr>
          <p:cNvSpPr txBox="1"/>
          <p:nvPr/>
        </p:nvSpPr>
        <p:spPr>
          <a:xfrm>
            <a:off x="5095154" y="3339415"/>
            <a:ext cx="2376158" cy="276999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 defTabSz="761970">
              <a:spcBef>
                <a:spcPts val="600"/>
              </a:spcBef>
              <a:defRPr/>
            </a:pPr>
            <a:r>
              <a:rPr lang="en-US" sz="1800" b="1" spc="-50">
                <a:ln w="3175">
                  <a:noFill/>
                </a:ln>
                <a:latin typeface="Segoe Sans Display"/>
                <a:cs typeface="Segoe Sans Display"/>
              </a:rPr>
              <a:t>3</a:t>
            </a:r>
          </a:p>
        </p:txBody>
      </p:sp>
      <p:sp>
        <p:nvSpPr>
          <p:cNvPr id="57" name="Caption 1">
            <a:extLst>
              <a:ext uri="{FF2B5EF4-FFF2-40B4-BE49-F238E27FC236}">
                <a16:creationId xmlns:a16="http://schemas.microsoft.com/office/drawing/2014/main" id="{62FA0198-120D-55CB-A40F-6AA7205A6647}"/>
              </a:ext>
            </a:extLst>
          </p:cNvPr>
          <p:cNvSpPr txBox="1"/>
          <p:nvPr/>
        </p:nvSpPr>
        <p:spPr>
          <a:xfrm>
            <a:off x="5095206" y="3670251"/>
            <a:ext cx="1810101" cy="369332"/>
          </a:xfrm>
          <a:prstGeom prst="rect">
            <a:avLst/>
          </a:prstGeom>
        </p:spPr>
        <p:txBody>
          <a:bodyPr vert="horz" wrap="square" lIns="182880" tIns="0" rIns="182880" bIns="0" rtlCol="0" anchor="t" anchorCtr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 b="1">
                <a:latin typeface="Segoe Sans Display"/>
                <a:cs typeface="Segoe Sans Display"/>
              </a:rPr>
              <a:t>Adopt</a:t>
            </a:r>
            <a:br>
              <a:rPr lang="en-US" sz="1200" b="1">
                <a:latin typeface="Segoe Sans Display"/>
                <a:cs typeface="Segoe Sans Display"/>
              </a:rPr>
            </a:br>
            <a:r>
              <a:rPr lang="en-US" sz="1200">
                <a:latin typeface="Segoe Sans Display"/>
                <a:cs typeface="Segoe Sans Display"/>
              </a:rPr>
              <a:t>Drive early use</a:t>
            </a:r>
          </a:p>
        </p:txBody>
      </p:sp>
      <p:sp>
        <p:nvSpPr>
          <p:cNvPr id="45" name="Caption 1">
            <a:extLst>
              <a:ext uri="{FF2B5EF4-FFF2-40B4-BE49-F238E27FC236}">
                <a16:creationId xmlns:a16="http://schemas.microsoft.com/office/drawing/2014/main" id="{A0D56A02-8F2C-AFB0-8CE1-B263CF51EEB8}"/>
              </a:ext>
            </a:extLst>
          </p:cNvPr>
          <p:cNvSpPr txBox="1"/>
          <p:nvPr/>
        </p:nvSpPr>
        <p:spPr>
          <a:xfrm>
            <a:off x="5095259" y="4395055"/>
            <a:ext cx="1810101" cy="184666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>
                <a:solidFill>
                  <a:srgbClr val="000000"/>
                </a:solidFill>
                <a:cs typeface="Segoe Sans Display Semilight"/>
              </a:rPr>
              <a:t>Bring Copilot into the flow of work and govern agents from day one.</a:t>
            </a:r>
            <a:endParaRPr lang="en-US"/>
          </a:p>
        </p:txBody>
      </p:sp>
      <p:sp>
        <p:nvSpPr>
          <p:cNvPr id="51" name="Caption 1">
            <a:extLst>
              <a:ext uri="{FF2B5EF4-FFF2-40B4-BE49-F238E27FC236}">
                <a16:creationId xmlns:a16="http://schemas.microsoft.com/office/drawing/2014/main" id="{16CDCF53-39A2-E1F1-3EB8-4CD603EB2881}"/>
              </a:ext>
            </a:extLst>
          </p:cNvPr>
          <p:cNvSpPr txBox="1"/>
          <p:nvPr/>
        </p:nvSpPr>
        <p:spPr>
          <a:xfrm>
            <a:off x="7267200" y="3317339"/>
            <a:ext cx="2364252" cy="276999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 defTabSz="761970">
              <a:spcBef>
                <a:spcPts val="600"/>
              </a:spcBef>
              <a:defRPr/>
            </a:pPr>
            <a:r>
              <a:rPr lang="en-US" sz="1800" b="1" spc="-50">
                <a:ln w="3175">
                  <a:noFill/>
                </a:ln>
                <a:latin typeface="Segoe Sans Display"/>
                <a:cs typeface="Segoe Sans Display"/>
              </a:rPr>
              <a:t>4</a:t>
            </a:r>
          </a:p>
        </p:txBody>
      </p:sp>
      <p:sp>
        <p:nvSpPr>
          <p:cNvPr id="31" name="Caption 1">
            <a:extLst>
              <a:ext uri="{FF2B5EF4-FFF2-40B4-BE49-F238E27FC236}">
                <a16:creationId xmlns:a16="http://schemas.microsoft.com/office/drawing/2014/main" id="{FA05C104-A4C8-DF9F-AEB4-61F143974454}"/>
              </a:ext>
            </a:extLst>
          </p:cNvPr>
          <p:cNvSpPr txBox="1"/>
          <p:nvPr/>
        </p:nvSpPr>
        <p:spPr>
          <a:xfrm>
            <a:off x="7267253" y="3648176"/>
            <a:ext cx="1805452" cy="369332"/>
          </a:xfrm>
          <a:prstGeom prst="rect">
            <a:avLst/>
          </a:prstGeom>
        </p:spPr>
        <p:txBody>
          <a:bodyPr vert="horz" wrap="square" lIns="182880" tIns="0" rIns="182880" bIns="0" rtlCol="0" anchor="t" anchorCtr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 b="1">
                <a:latin typeface="Segoe Sans Display"/>
                <a:cs typeface="Segoe Sans Display"/>
              </a:rPr>
              <a:t>Manage</a:t>
            </a:r>
            <a:br>
              <a:rPr lang="en-US" sz="1200" b="1">
                <a:latin typeface="Segoe Sans Display"/>
                <a:cs typeface="Segoe Sans Display"/>
              </a:rPr>
            </a:br>
            <a:r>
              <a:rPr lang="en-US" sz="1200">
                <a:latin typeface="Segoe Sans Display"/>
                <a:cs typeface="Segoe Sans Display"/>
              </a:rPr>
              <a:t>Track and tune</a:t>
            </a:r>
          </a:p>
        </p:txBody>
      </p:sp>
      <p:sp>
        <p:nvSpPr>
          <p:cNvPr id="33" name="Caption 1">
            <a:extLst>
              <a:ext uri="{FF2B5EF4-FFF2-40B4-BE49-F238E27FC236}">
                <a16:creationId xmlns:a16="http://schemas.microsoft.com/office/drawing/2014/main" id="{7BFD62E7-1FF2-0CEF-22EC-A5B6D28FCA50}"/>
              </a:ext>
            </a:extLst>
          </p:cNvPr>
          <p:cNvSpPr txBox="1"/>
          <p:nvPr/>
        </p:nvSpPr>
        <p:spPr>
          <a:xfrm>
            <a:off x="7267253" y="4373925"/>
            <a:ext cx="1805452" cy="738664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>
                <a:solidFill>
                  <a:srgbClr val="000000"/>
                </a:solidFill>
                <a:cs typeface="Segoe Sans Display Semilight"/>
              </a:rPr>
              <a:t>Track adoption, demonstrate  value, and keep licenses with the right people.</a:t>
            </a:r>
            <a:endParaRPr lang="en-US"/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6661777D-D049-CEC9-E515-F5B9575F2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 rot="10800000" flipV="1">
            <a:off x="9410200" y="3210129"/>
            <a:ext cx="1812108" cy="24484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alpha val="97000"/>
            </a:schemeClr>
          </a:solidFill>
          <a:ln>
            <a:noFill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Caption 1">
            <a:extLst>
              <a:ext uri="{FF2B5EF4-FFF2-40B4-BE49-F238E27FC236}">
                <a16:creationId xmlns:a16="http://schemas.microsoft.com/office/drawing/2014/main" id="{416C89DD-7168-E845-E5B1-E0441BEE3255}"/>
              </a:ext>
            </a:extLst>
          </p:cNvPr>
          <p:cNvSpPr txBox="1"/>
          <p:nvPr/>
        </p:nvSpPr>
        <p:spPr>
          <a:xfrm>
            <a:off x="9422570" y="3295567"/>
            <a:ext cx="2364252" cy="276999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 defTabSz="761970">
              <a:spcBef>
                <a:spcPts val="600"/>
              </a:spcBef>
              <a:defRPr/>
            </a:pPr>
            <a:r>
              <a:rPr lang="en-US" sz="1800" b="1" spc="-50">
                <a:ln w="3175">
                  <a:noFill/>
                </a:ln>
                <a:latin typeface="Segoe Sans Display"/>
                <a:cs typeface="Segoe Sans Display"/>
              </a:rPr>
              <a:t>5</a:t>
            </a:r>
          </a:p>
        </p:txBody>
      </p:sp>
      <p:sp>
        <p:nvSpPr>
          <p:cNvPr id="6" name="Caption 1">
            <a:extLst>
              <a:ext uri="{FF2B5EF4-FFF2-40B4-BE49-F238E27FC236}">
                <a16:creationId xmlns:a16="http://schemas.microsoft.com/office/drawing/2014/main" id="{5F3AB1AA-72A9-BC13-DAF3-BB6AA5F0DBE3}"/>
              </a:ext>
            </a:extLst>
          </p:cNvPr>
          <p:cNvSpPr txBox="1"/>
          <p:nvPr/>
        </p:nvSpPr>
        <p:spPr>
          <a:xfrm>
            <a:off x="9422623" y="3626404"/>
            <a:ext cx="1805452" cy="369332"/>
          </a:xfrm>
          <a:prstGeom prst="rect">
            <a:avLst/>
          </a:prstGeom>
        </p:spPr>
        <p:txBody>
          <a:bodyPr vert="horz" wrap="square" lIns="182880" tIns="0" rIns="182880" bIns="0" rtlCol="0" anchor="t" anchorCtr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 b="1">
                <a:latin typeface="Segoe Sans Display"/>
                <a:cs typeface="Segoe Sans Display"/>
              </a:rPr>
              <a:t>Improve</a:t>
            </a:r>
            <a:br>
              <a:rPr lang="en-US" sz="1200" b="1">
                <a:latin typeface="Segoe Sans Display"/>
                <a:cs typeface="Segoe Sans Display"/>
              </a:rPr>
            </a:br>
            <a:r>
              <a:rPr lang="en-US" sz="1200">
                <a:latin typeface="Segoe Sans Display"/>
                <a:cs typeface="Segoe Sans Display"/>
              </a:rPr>
              <a:t>Scale safely</a:t>
            </a:r>
          </a:p>
        </p:txBody>
      </p:sp>
      <p:sp>
        <p:nvSpPr>
          <p:cNvPr id="8" name="Caption 1">
            <a:extLst>
              <a:ext uri="{FF2B5EF4-FFF2-40B4-BE49-F238E27FC236}">
                <a16:creationId xmlns:a16="http://schemas.microsoft.com/office/drawing/2014/main" id="{4318EC0D-EEBB-F362-DCF6-5A799417740C}"/>
              </a:ext>
            </a:extLst>
          </p:cNvPr>
          <p:cNvSpPr txBox="1"/>
          <p:nvPr/>
        </p:nvSpPr>
        <p:spPr>
          <a:xfrm>
            <a:off x="9422623" y="4352153"/>
            <a:ext cx="1805452" cy="184666"/>
          </a:xfrm>
          <a:prstGeom prst="rect">
            <a:avLst/>
          </a:prstGeom>
        </p:spPr>
        <p:txBody>
          <a:bodyPr vert="horz" wrap="square" lIns="182880" tIns="0" rIns="182880" bIns="0" rtlCol="0" anchor="t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1200">
                <a:solidFill>
                  <a:srgbClr val="000000"/>
                </a:solidFill>
                <a:cs typeface="Segoe Sans Display Semilight"/>
              </a:rPr>
              <a:t>Strengthen your security posture and scale Copilot and agents with confidence.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08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076A7-BEAB-6CCB-BBE5-7B60D52D8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Segoe Sans Display"/>
              </a:rPr>
              <a:t>1) Plan</a:t>
            </a:r>
            <a:r>
              <a:rPr lang="en-US">
                <a:cs typeface="Segoe Sans Display"/>
              </a:rPr>
              <a:t>: Get deployment-ready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CE017-FD2E-46B6-290C-93A940CE123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1435100"/>
            <a:ext cx="7439704" cy="4864409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0" indent="0">
              <a:spcBef>
                <a:spcPts val="20"/>
              </a:spcBef>
              <a:buNone/>
            </a:pPr>
            <a:r>
              <a:rPr lang="en-US" sz="2400">
                <a:cs typeface="Segoe Sans Display Semilight"/>
              </a:rPr>
              <a:t>Assess readiness, secure your data foundation, and decide where Copilot could deliver value first.</a:t>
            </a:r>
          </a:p>
          <a:p>
            <a:pPr marL="457200" indent="-457200">
              <a:buAutoNum type="arabicPeriod"/>
            </a:pPr>
            <a:r>
              <a:rPr lang="en-US" sz="1800" b="1">
                <a:cs typeface="Segoe Sans Display"/>
              </a:rPr>
              <a:t>Assemble your rollout team</a:t>
            </a:r>
            <a:br>
              <a:rPr lang="en-US" sz="1800" b="1">
                <a:cs typeface="Segoe Sans Display"/>
              </a:rPr>
            </a:br>
            <a:r>
              <a:rPr lang="en-US" sz="1800">
                <a:solidFill>
                  <a:srgbClr val="323139"/>
                </a:solidFill>
                <a:latin typeface="Segoe Sans Display Semilight"/>
                <a:cs typeface="Segoe Sans Display Semilight"/>
              </a:rPr>
              <a:t>Include IT, security, governance, and your adoption lead to coordinate a secure, responsible rollout of Copilot and agents.</a:t>
            </a:r>
          </a:p>
          <a:p>
            <a:pPr marL="457200" indent="-457200">
              <a:spcBef>
                <a:spcPts val="1000"/>
              </a:spcBef>
              <a:buAutoNum type="arabicPeriod"/>
            </a:pPr>
            <a:r>
              <a:rPr lang="en-US" sz="1800" b="1">
                <a:cs typeface="Segoe Sans Display Semilight"/>
              </a:rPr>
              <a:t>Identify your first cohort and use cases</a:t>
            </a:r>
            <a:br>
              <a:rPr lang="en-US" sz="1800" b="1">
                <a:cs typeface="Segoe Sans Display"/>
              </a:rPr>
            </a:br>
            <a:r>
              <a:rPr lang="en-US" sz="1800">
                <a:cs typeface="Segoe Sans Display Semilight"/>
              </a:rPr>
              <a:t>Choose a focused group and high-value, low-risk scenarios that give you the clearest opportunity for early impact.</a:t>
            </a:r>
            <a:endParaRPr lang="en-US">
              <a:cs typeface="Segoe Sans Display Semilight"/>
            </a:endParaRPr>
          </a:p>
          <a:p>
            <a:pPr marL="457200" indent="-457200">
              <a:spcBef>
                <a:spcPts val="1000"/>
              </a:spcBef>
              <a:buAutoNum type="arabicPeriod"/>
            </a:pPr>
            <a:r>
              <a:rPr lang="en-US" sz="1800" b="1">
                <a:cs typeface="Segoe Sans Display"/>
              </a:rPr>
              <a:t>Turn on audit logging</a:t>
            </a:r>
            <a:br>
              <a:rPr lang="en-US" sz="1800" b="1">
                <a:cs typeface="Segoe Sans Display"/>
              </a:rPr>
            </a:br>
            <a:r>
              <a:rPr lang="en-US" sz="1800">
                <a:cs typeface="Segoe Sans Display"/>
              </a:rPr>
              <a:t>Use audit logs</a:t>
            </a:r>
            <a:r>
              <a:rPr lang="en-US" sz="1800">
                <a:ea typeface="+mn-lt"/>
                <a:cs typeface="+mn-lt"/>
              </a:rPr>
              <a:t> to track and monitor activity across your Microsoft 365 environment.</a:t>
            </a:r>
            <a:endParaRPr lang="en-US" sz="1800"/>
          </a:p>
          <a:p>
            <a:pPr marL="457200" indent="-457200">
              <a:spcBef>
                <a:spcPts val="1000"/>
              </a:spcBef>
              <a:buAutoNum type="arabicPeriod"/>
            </a:pPr>
            <a:r>
              <a:rPr lang="en-US" sz="1800" b="1">
                <a:cs typeface="Segoe Sans Display Semilight"/>
              </a:rPr>
              <a:t>Reduce oversharing</a:t>
            </a:r>
            <a:br>
              <a:rPr lang="en-US" sz="1800" b="1">
                <a:cs typeface="Segoe Sans Display Semilight"/>
              </a:rPr>
            </a:br>
            <a:r>
              <a:rPr lang="en-US" sz="1800">
                <a:cs typeface="Segoe Sans Display"/>
              </a:rPr>
              <a:t>Review SharePoint and OneDrive sharing, permissions, and sensitivity labels on your most-used sites.</a:t>
            </a:r>
            <a:endParaRPr lang="en-US" sz="1800">
              <a:cs typeface="Segoe Sans Display Semilight"/>
            </a:endParaRPr>
          </a:p>
          <a:p>
            <a:pPr marL="227965" indent="-457200">
              <a:spcBef>
                <a:spcPts val="900"/>
              </a:spcBef>
              <a:buNone/>
            </a:pPr>
            <a:r>
              <a:rPr lang="en-US" sz="1600" b="1">
                <a:cs typeface="Segoe Sans Display Semilight"/>
                <a:hlinkClick r:id="rId2"/>
              </a:rPr>
              <a:t>Find guidance on securing and governing data for Copilot →</a:t>
            </a:r>
            <a:endParaRPr lang="en-US" sz="1600" b="1">
              <a:cs typeface="Segoe Sans Display Semilight"/>
              <a:hlinkClick r:id="rId3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7F223A-3B8B-C5E9-21DA-F99F1E753A6C}"/>
              </a:ext>
            </a:extLst>
          </p:cNvPr>
          <p:cNvSpPr/>
          <p:nvPr/>
        </p:nvSpPr>
        <p:spPr bwMode="auto">
          <a:xfrm>
            <a:off x="8483602" y="1803400"/>
            <a:ext cx="3323769" cy="32511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750" b="1">
                <a:solidFill>
                  <a:srgbClr val="FFFFFF"/>
                </a:solidFill>
                <a:latin typeface="Segoe UI"/>
                <a:cs typeface="Segoe UI"/>
              </a:rPr>
              <a:t>Success Criteria</a:t>
            </a:r>
          </a:p>
          <a:p>
            <a:endParaRPr lang="en-US" sz="1750">
              <a:solidFill>
                <a:srgbClr val="FFFFFF"/>
              </a:solidFill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</a:rPr>
              <a:t>First cohort and use cases chosen</a:t>
            </a:r>
            <a:endParaRPr lang="en-US" sz="1750">
              <a:solidFill>
                <a:srgbClr val="FFFFFF"/>
              </a:solidFill>
              <a:cs typeface="Segoe Sans Display Semilight"/>
            </a:endParaRP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  <a:cs typeface="Segoe Sans Display Semilight"/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  <a:cs typeface="Segoe Sans Display Semilight"/>
              </a:rPr>
              <a:t>Rollout</a:t>
            </a:r>
            <a:r>
              <a:rPr lang="en-US" sz="1750">
                <a:solidFill>
                  <a:srgbClr val="FFFFFF"/>
                </a:solidFill>
              </a:rPr>
              <a:t> team aligned from day one</a:t>
            </a:r>
            <a:endParaRPr lang="en-US">
              <a:solidFill>
                <a:srgbClr val="FFFFFF"/>
              </a:solidFill>
              <a:cs typeface="Segoe Sans Display Semilight"/>
            </a:endParaRP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  <a:cs typeface="Segoe Sans Display Semilight"/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  <a:cs typeface="Segoe Sans Display Semilight"/>
              </a:rPr>
              <a:t>Audit </a:t>
            </a:r>
            <a:r>
              <a:rPr lang="en-US" sz="1750">
                <a:solidFill>
                  <a:srgbClr val="FFFFFF"/>
                </a:solidFill>
              </a:rPr>
              <a:t>logging enabled and oversharing reduced</a:t>
            </a:r>
            <a:endParaRPr lang="en-US">
              <a:solidFill>
                <a:srgbClr val="FFFFFF"/>
              </a:solidFill>
            </a:endParaRP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  <a:cs typeface="Segoe Sans Display Semilight"/>
            </a:endParaRP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93904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151F3-4268-4FF6-B3EF-F9D56BF6D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Segoe Sans Display"/>
              </a:rPr>
              <a:t>2) Implement</a:t>
            </a:r>
            <a:r>
              <a:rPr lang="en-US">
                <a:cs typeface="Segoe Sans Display"/>
              </a:rPr>
              <a:t>: Configure and deploy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073E6-751F-4F15-B068-7AEB68D8F80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1435100"/>
            <a:ext cx="6943436" cy="4898777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0" indent="0">
              <a:spcBef>
                <a:spcPts val="20"/>
              </a:spcBef>
              <a:buNone/>
            </a:pPr>
            <a:r>
              <a:rPr lang="en-US" sz="2400">
                <a:cs typeface="Segoe Sans Display Semilight"/>
              </a:rPr>
              <a:t>Get your apps, network, and tenant ready, then assign Copilot to your first users.</a:t>
            </a:r>
            <a:endParaRPr lang="en-US">
              <a:cs typeface="Segoe Sans Display Semilight"/>
            </a:endParaRPr>
          </a:p>
          <a:p>
            <a:pPr marL="457200" indent="-457200">
              <a:spcBef>
                <a:spcPts val="1000"/>
              </a:spcBef>
              <a:buAutoNum type="arabicPeriod"/>
            </a:pPr>
            <a:r>
              <a:rPr lang="en-US" sz="1800" b="1">
                <a:cs typeface="Segoe Sans Display"/>
              </a:rPr>
              <a:t>Check your apps and network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Confirm that Microsoft 365 Apps are on the Current or Monthly Enterprise Channel and that your network meets the requirements.</a:t>
            </a:r>
            <a:endParaRPr lang="en-US" sz="1800">
              <a:cs typeface="Segoe Sans Display Semilight"/>
            </a:endParaRPr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Assign licenses by group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Create a Microsoft Entra ID security group for your pilot and assign Copilot licenses to it.</a:t>
            </a:r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Use the Copilot readiness page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In the Microsoft 365 admin center, work through deployment, end-user experience, and data security settings.</a:t>
            </a:r>
            <a:endParaRPr lang="en-US" sz="1800">
              <a:cs typeface="Segoe Sans Display Semilight"/>
            </a:endParaRPr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Set policy controls with Cloud Policy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Apply any feature controls you need in the admin center before you roll out Copilot to users.</a:t>
            </a:r>
            <a:endParaRPr lang="en-US" sz="1800">
              <a:cs typeface="Segoe Sans Display Semilight"/>
            </a:endParaRPr>
          </a:p>
          <a:p>
            <a:pPr marL="227965" indent="-457200">
              <a:spcBef>
                <a:spcPts val="900"/>
              </a:spcBef>
              <a:buNone/>
            </a:pPr>
            <a:r>
              <a:rPr lang="en-US" sz="1600" b="1">
                <a:cs typeface="Segoe Sans Display Semilight"/>
                <a:hlinkClick r:id="rId2"/>
              </a:rPr>
              <a:t>Set up Copilot and assign licenses →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476615-C9D2-4A97-B12F-295E49DBCE37}"/>
              </a:ext>
            </a:extLst>
          </p:cNvPr>
          <p:cNvSpPr/>
          <p:nvPr/>
        </p:nvSpPr>
        <p:spPr bwMode="auto">
          <a:xfrm>
            <a:off x="8280402" y="1803400"/>
            <a:ext cx="3323769" cy="32511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750" b="1">
                <a:solidFill>
                  <a:srgbClr val="FFFFFF"/>
                </a:solidFill>
                <a:latin typeface="Segoe UI"/>
                <a:cs typeface="Segoe UI"/>
              </a:rPr>
              <a:t>Success Criteria</a:t>
            </a:r>
          </a:p>
          <a:p>
            <a:endParaRPr lang="en-US" sz="1750">
              <a:solidFill>
                <a:srgbClr val="FFFFFF"/>
              </a:solidFill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</a:rPr>
              <a:t>Licenses are assigned to the pilot group</a:t>
            </a: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</a:rPr>
              <a:t>Apps and network meet requirements</a:t>
            </a: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</a:rPr>
              <a:t>Controls and guardrails are set before first use</a:t>
            </a: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39531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ABB2B-3DA4-4324-8764-ED49BBD72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Segoe Sans Display"/>
              </a:rPr>
              <a:t>3) Adopt</a:t>
            </a:r>
            <a:r>
              <a:rPr lang="en-US">
                <a:cs typeface="Segoe Sans Display"/>
              </a:rPr>
              <a:t>: Launch to your users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33A7D-C1E1-4E7B-9663-C8B8013C3D2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1435100"/>
            <a:ext cx="7294418" cy="4621778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en-US" sz="2400">
                <a:cs typeface="Segoe Sans Display"/>
              </a:rPr>
              <a:t>Bring Copilot into the flow of work, drive early use, and govern agents from day one.</a:t>
            </a:r>
          </a:p>
          <a:p>
            <a:pPr marL="457200" indent="-457200">
              <a:spcBef>
                <a:spcPts val="1000"/>
              </a:spcBef>
              <a:buAutoNum type="arabicPeriod"/>
            </a:pPr>
            <a:r>
              <a:rPr lang="en-US" sz="1800" b="1">
                <a:cs typeface="Segoe Sans Display"/>
              </a:rPr>
              <a:t>Partner with your adoption lead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>
                <a:ea typeface="+mn-lt"/>
                <a:cs typeface="+mn-lt"/>
              </a:rPr>
              <a:t>Coordinate on launch communications so they fit your broader rollout.</a:t>
            </a:r>
            <a:endParaRPr lang="en-US"/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Make Copilot easy to find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>
                <a:ea typeface="+mn-lt"/>
                <a:cs typeface="+mn-lt"/>
              </a:rPr>
              <a:t>Show users where to find Copilot and encourage them to pin it in Teams and to their taskbar.</a:t>
            </a:r>
            <a:endParaRPr lang="en-US" sz="1800">
              <a:cs typeface="Segoe Sans Display Semilight"/>
            </a:endParaRPr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Turn on feedback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Enable feedback so users can flag issues and you can spot friction early.</a:t>
            </a:r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Govern agents from day one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Set controls for the Agent Store and Copilot Studio.</a:t>
            </a:r>
          </a:p>
          <a:p>
            <a:pPr marL="456565" lvl="1" indent="0">
              <a:spcBef>
                <a:spcPts val="0"/>
              </a:spcBef>
              <a:buNone/>
            </a:pPr>
            <a:endParaRPr lang="en-US" sz="1800"/>
          </a:p>
          <a:p>
            <a:pPr marL="227965" indent="-457200">
              <a:spcBef>
                <a:spcPts val="900"/>
              </a:spcBef>
              <a:buNone/>
            </a:pPr>
            <a:r>
              <a:rPr lang="en-US" sz="1600" b="1">
                <a:cs typeface="Segoe Sans Display Semilight"/>
                <a:hlinkClick r:id="rId2"/>
              </a:rPr>
              <a:t>Get the launch email template</a:t>
            </a:r>
            <a:endParaRPr lang="en-US">
              <a:hlinkClick r:id="rId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C1541E-85BE-4503-AF54-F15E32D69CF5}"/>
              </a:ext>
            </a:extLst>
          </p:cNvPr>
          <p:cNvSpPr/>
          <p:nvPr/>
        </p:nvSpPr>
        <p:spPr bwMode="auto">
          <a:xfrm>
            <a:off x="8026402" y="2122714"/>
            <a:ext cx="3323769" cy="27397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750" b="1">
                <a:solidFill>
                  <a:srgbClr val="FFFFFF"/>
                </a:solidFill>
                <a:latin typeface="Segoe UI"/>
                <a:cs typeface="Segoe UI"/>
              </a:rPr>
              <a:t>Success Criteria</a:t>
            </a:r>
          </a:p>
          <a:p>
            <a:endParaRPr lang="en-US" sz="1750">
              <a:solidFill>
                <a:srgbClr val="FFFFFF"/>
              </a:solidFill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</a:rPr>
              <a:t>Users can find and use Copilot</a:t>
            </a: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</a:rPr>
              <a:t>Feedback is enabled</a:t>
            </a: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</a:rPr>
              <a:t>Agents controls are in place</a:t>
            </a: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10933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2405F-E5CE-4D13-BA0D-E7F29CDDB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Segoe Sans Display"/>
              </a:rPr>
              <a:t>4) Manage</a:t>
            </a:r>
            <a:r>
              <a:rPr lang="en-US">
                <a:cs typeface="Segoe Sans Display"/>
              </a:rPr>
              <a:t>: Track and tune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0BFE2-4A20-4C24-8C9A-99D338E8AB7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1435100"/>
            <a:ext cx="7063509" cy="4983416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en-US" sz="2400">
                <a:cs typeface="Segoe Sans Display"/>
              </a:rPr>
              <a:t>Establish your reporting, monitor adoption, and keep licenses assigned to the right people.</a:t>
            </a:r>
          </a:p>
          <a:p>
            <a:pPr marL="457200" indent="-457200">
              <a:spcBef>
                <a:spcPts val="1000"/>
              </a:spcBef>
              <a:buAutoNum type="arabicPeriod"/>
            </a:pPr>
            <a:r>
              <a:rPr lang="en-US" sz="1800" b="1">
                <a:cs typeface="Segoe Sans Display"/>
              </a:rPr>
              <a:t>Set up reporting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Turn on the Microsoft Copilot Dashboard and the usage reports in the Microsoft 365 admin center.</a:t>
            </a:r>
            <a:endParaRPr lang="en-US" sz="1800">
              <a:cs typeface="Segoe Sans Display Semilight"/>
            </a:endParaRPr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Grant the right access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Assign reporting permissions by role so leaders and IT see the views they need.</a:t>
            </a:r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Turn data into insights</a:t>
            </a:r>
            <a:endParaRPr lang="en-US"/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Track activation, active usage, and agent usage across your pilots and use those trends to inform decisions.</a:t>
            </a:r>
            <a:endParaRPr lang="en-US" sz="1800">
              <a:cs typeface="Segoe Sans Display Semilight"/>
            </a:endParaRPr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Manage licenses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Reassign or expand licenses as you onboard new users and teams.</a:t>
            </a:r>
          </a:p>
          <a:p>
            <a:pPr marL="227965" indent="-457200">
              <a:spcBef>
                <a:spcPts val="900"/>
              </a:spcBef>
              <a:buNone/>
            </a:pPr>
            <a:endParaRPr lang="en-US" sz="1600" b="1">
              <a:cs typeface="Segoe Sans Display Semilight"/>
              <a:hlinkClick r:id="rId2"/>
            </a:endParaRPr>
          </a:p>
          <a:p>
            <a:pPr marL="227965" indent="-457200">
              <a:spcBef>
                <a:spcPts val="900"/>
              </a:spcBef>
              <a:buNone/>
            </a:pPr>
            <a:r>
              <a:rPr lang="en-US" sz="1600" b="1">
                <a:cs typeface="Segoe Sans Display Semilight"/>
                <a:hlinkClick r:id="rId2"/>
              </a:rPr>
              <a:t>Monitor adoption with Copilot reporting →</a:t>
            </a:r>
            <a:endParaRPr lang="en-US" sz="1600" b="1">
              <a:cs typeface="Segoe Sans Display Semilight"/>
              <a:hlinkClick r:id="rId3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E60D31-3E96-4F02-933C-EF6624846131}"/>
              </a:ext>
            </a:extLst>
          </p:cNvPr>
          <p:cNvSpPr/>
          <p:nvPr/>
        </p:nvSpPr>
        <p:spPr bwMode="auto">
          <a:xfrm>
            <a:off x="8026402" y="2122714"/>
            <a:ext cx="3323769" cy="27794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750" b="1">
                <a:solidFill>
                  <a:srgbClr val="FFFFFF"/>
                </a:solidFill>
                <a:latin typeface="Segoe UI"/>
                <a:cs typeface="Segoe UI"/>
              </a:rPr>
              <a:t>Success Criteria</a:t>
            </a:r>
          </a:p>
          <a:p>
            <a:endParaRPr lang="en-US" sz="1750">
              <a:solidFill>
                <a:srgbClr val="FFFFFF"/>
              </a:solidFill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</a:rPr>
              <a:t>Reporting is set up</a:t>
            </a: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</a:rPr>
              <a:t>The right roles have access</a:t>
            </a: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</a:rPr>
              <a:t>Activation and usage data are visible</a:t>
            </a: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0082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193D4-085C-41E1-BFB9-8862BFB7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cs typeface="Segoe Sans Display"/>
              </a:rPr>
              <a:t>5) Improve</a:t>
            </a:r>
            <a:r>
              <a:rPr lang="en-US">
                <a:cs typeface="Segoe Sans Display"/>
              </a:rPr>
              <a:t>: Optimize and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D405D-6816-4B04-BEE7-116659B4814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84200" y="1435100"/>
            <a:ext cx="7266709" cy="4983416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en-US" sz="2400">
                <a:cs typeface="Segoe Sans Display"/>
              </a:rPr>
              <a:t>Strengthen your security posture and scale Copilot and agents with confidence.</a:t>
            </a:r>
          </a:p>
          <a:p>
            <a:pPr marL="457200" indent="-457200">
              <a:spcBef>
                <a:spcPts val="1000"/>
              </a:spcBef>
              <a:buAutoNum type="arabicPeriod"/>
            </a:pPr>
            <a:r>
              <a:rPr lang="en-US" sz="1800" b="1">
                <a:cs typeface="Segoe Sans Display"/>
              </a:rPr>
              <a:t>Expand your data scope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Broaden access to content and user groups as permissions, governance controls, and adoption practices mature.</a:t>
            </a:r>
            <a:endParaRPr lang="en-US" sz="1800">
              <a:cs typeface="Segoe Sans Display Semilight"/>
            </a:endParaRPr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Tighten your data protections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Continue tuning sensitivity labels, data loss prevention (DLP) policies, and oversharing controls as usage grows.</a:t>
            </a:r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Centralize control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Use the Copilot Control System to manage Copilot and agents as you scale.</a:t>
            </a:r>
          </a:p>
          <a:p>
            <a:pPr marL="457200" indent="-457200">
              <a:spcBef>
                <a:spcPts val="900"/>
              </a:spcBef>
              <a:buAutoNum type="arabicPeriod"/>
            </a:pPr>
            <a:r>
              <a:rPr lang="en-US" sz="1800" b="1">
                <a:cs typeface="Segoe Sans Display"/>
              </a:rPr>
              <a:t>Plan the next wave</a:t>
            </a:r>
          </a:p>
          <a:p>
            <a:pPr marL="456565" lvl="1" indent="0">
              <a:spcBef>
                <a:spcPts val="0"/>
              </a:spcBef>
              <a:buNone/>
            </a:pPr>
            <a:r>
              <a:rPr lang="en-US" sz="1800"/>
              <a:t>Use feedback and dashboard trends to choose your next cohorts.</a:t>
            </a:r>
          </a:p>
          <a:p>
            <a:pPr marL="227965" indent="-457200">
              <a:spcBef>
                <a:spcPts val="900"/>
              </a:spcBef>
              <a:buNone/>
            </a:pPr>
            <a:endParaRPr lang="en-US" sz="1600" b="1">
              <a:cs typeface="Segoe Sans Display Semilight"/>
              <a:hlinkClick r:id="rId2"/>
            </a:endParaRPr>
          </a:p>
          <a:p>
            <a:pPr marL="227965" indent="-457200">
              <a:spcBef>
                <a:spcPts val="900"/>
              </a:spcBef>
              <a:buNone/>
            </a:pPr>
            <a:r>
              <a:rPr lang="en-US" sz="1600" b="1">
                <a:cs typeface="Segoe Sans Display Semilight"/>
                <a:hlinkClick r:id="rId2"/>
              </a:rPr>
              <a:t>Explore the Copilot Control System →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55DAF6-33E1-4540-88BB-CE3BE01280D2}"/>
              </a:ext>
            </a:extLst>
          </p:cNvPr>
          <p:cNvSpPr/>
          <p:nvPr/>
        </p:nvSpPr>
        <p:spPr bwMode="auto">
          <a:xfrm>
            <a:off x="8026402" y="2122714"/>
            <a:ext cx="3323769" cy="32511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750" b="1">
                <a:solidFill>
                  <a:srgbClr val="FFFFFF"/>
                </a:solidFill>
                <a:latin typeface="Segoe UI"/>
                <a:cs typeface="Segoe UI"/>
              </a:rPr>
              <a:t>Success Criteria</a:t>
            </a:r>
          </a:p>
          <a:p>
            <a:endParaRPr lang="en-US" sz="1750">
              <a:solidFill>
                <a:srgbClr val="FFFFFF"/>
              </a:solidFill>
              <a:latin typeface="Segoe UI"/>
              <a:cs typeface="Segoe UI"/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  <a:latin typeface="Segoe UI"/>
                <a:cs typeface="Segoe UI"/>
              </a:rPr>
              <a:t>Permissions are validated as data scope expands</a:t>
            </a:r>
            <a:endParaRPr lang="en-US" sz="1750">
              <a:latin typeface="Segoe UI"/>
              <a:cs typeface="Segoe UI"/>
            </a:endParaRP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  <a:latin typeface="Segoe UI"/>
              <a:cs typeface="Segoe UI"/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  <a:latin typeface="Segoe UI"/>
                <a:cs typeface="Segoe UI"/>
              </a:rPr>
              <a:t>Data protections are updated as usage grows</a:t>
            </a: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  <a:latin typeface="Segoe UI"/>
              <a:cs typeface="Segoe UI"/>
            </a:endParaRPr>
          </a:p>
          <a:p>
            <a:pPr marL="285750" indent="-285750">
              <a:buFont typeface="Wingdings"/>
              <a:buChar char="q"/>
            </a:pPr>
            <a:r>
              <a:rPr lang="en-US" sz="1750">
                <a:solidFill>
                  <a:srgbClr val="FFFFFF"/>
                </a:solidFill>
                <a:latin typeface="Segoe UI"/>
                <a:cs typeface="Segoe UI"/>
              </a:rPr>
              <a:t>Copilot and agents are centrally governed</a:t>
            </a:r>
          </a:p>
          <a:p>
            <a:pPr marL="285750" indent="-285750">
              <a:buFont typeface="Wingdings"/>
              <a:buChar char="q"/>
            </a:pPr>
            <a:endParaRPr lang="en-US" sz="1750">
              <a:solidFill>
                <a:srgbClr val="FFFFFF"/>
              </a:solidFill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8495179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EB6E9-CA45-6E72-06DE-0C85849F3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2873415"/>
            <a:ext cx="3182027" cy="1107996"/>
          </a:xfrm>
        </p:spPr>
        <p:txBody>
          <a:bodyPr/>
          <a:lstStyle/>
          <a:p>
            <a:r>
              <a:rPr lang="en-US"/>
              <a:t>From plan to action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9C30D7F-1E4E-A121-B3F7-428397D320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36237" y="886662"/>
            <a:ext cx="6667500" cy="4748992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latin typeface="Segoe Sans Display"/>
                <a:cs typeface="Segoe Sans Display"/>
              </a:rPr>
              <a:t>Putting it all together</a:t>
            </a:r>
            <a:endParaRPr lang="en-US">
              <a:latin typeface="Segoe Sans Display"/>
            </a:endParaRPr>
          </a:p>
          <a:p>
            <a:pPr marL="0" indent="0">
              <a:buNone/>
            </a:pPr>
            <a:r>
              <a:rPr lang="en-US" sz="1600">
                <a:latin typeface="Segoe Sans Display Semilight"/>
                <a:cs typeface="Segoe Sans Display"/>
              </a:rPr>
              <a:t>The five-phase path to a secure Copilot deployment: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400">
                <a:latin typeface="Segoe Sans Display Semilight"/>
                <a:cs typeface="Segoe Sans Display"/>
              </a:rPr>
              <a:t>Plan: Lay a secure, well-governed data foundation before you turn on Copilot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400">
                <a:latin typeface="Segoe Sans Display Semilight"/>
                <a:cs typeface="Segoe Sans Display"/>
              </a:rPr>
              <a:t>Implement: Ready your apps and tenant, then assign licenses to your first cohort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400">
                <a:latin typeface="Segoe Sans Display Semilight"/>
                <a:cs typeface="Segoe Sans Display"/>
              </a:rPr>
              <a:t>Adopt: Bring Copilot into the flow of work and govern agents from day one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400">
                <a:latin typeface="Segoe Sans Display Semilight"/>
                <a:cs typeface="Segoe Sans Display"/>
              </a:rPr>
              <a:t>Manage: Establish reporting, monitor adoption, and right-size your licensing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400">
                <a:latin typeface="Segoe Sans Display Semilight"/>
                <a:cs typeface="Segoe Sans Display"/>
              </a:rPr>
              <a:t>Improve: Strengthen your security posture and scale with confidence</a:t>
            </a:r>
          </a:p>
          <a:p>
            <a:pPr marL="0" indent="0">
              <a:spcAft>
                <a:spcPts val="0"/>
              </a:spcAft>
              <a:buNone/>
            </a:pPr>
            <a:endParaRPr lang="en-US" sz="1600">
              <a:latin typeface="Segoe Sans Display Semilight"/>
              <a:cs typeface="Segoe Sans Display"/>
            </a:endParaRPr>
          </a:p>
          <a:p>
            <a:pPr marL="0" indent="0">
              <a:buNone/>
            </a:pPr>
            <a:r>
              <a:rPr lang="en-US">
                <a:latin typeface="Segoe Sans Display"/>
                <a:cs typeface="Segoe Sans Display"/>
              </a:rPr>
              <a:t>Your next steps</a:t>
            </a:r>
          </a:p>
          <a:p>
            <a:pPr marL="0" indent="0">
              <a:buNone/>
            </a:pPr>
            <a:r>
              <a:rPr lang="en-US" sz="1600">
                <a:latin typeface="Segoe Sans Display Semilight"/>
                <a:cs typeface="Segoe Sans Display"/>
              </a:rPr>
              <a:t>Head back to the </a:t>
            </a:r>
            <a:r>
              <a:rPr lang="en-US" sz="1600">
                <a:latin typeface="Segoe Sans Display Semilight"/>
                <a:cs typeface="Segoe Sans Display"/>
                <a:hlinkClick r:id="rId2"/>
              </a:rPr>
              <a:t>Copilot Hub</a:t>
            </a:r>
            <a:r>
              <a:rPr lang="en-US" sz="1600">
                <a:latin typeface="Segoe Sans Display Semilight"/>
                <a:cs typeface="Segoe Sans Display"/>
              </a:rPr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>
                <a:latin typeface="Segoe Sans Display Semilight"/>
                <a:cs typeface="Segoe Sans Display"/>
              </a:rPr>
              <a:t>Follow the five-phase path and take the recommended actions for each phase.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>
                <a:latin typeface="Segoe Sans Display Semilight"/>
                <a:cs typeface="Segoe Sans Display"/>
              </a:rPr>
              <a:t>Explore the setup guide, Learn documentation, and Copilot Dashboard.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400">
                <a:latin typeface="Segoe Sans Display Semilight"/>
                <a:cs typeface="Segoe Sans Display"/>
              </a:rPr>
              <a:t>Share this checklist with your rollout team so everyone works from the same plan.</a:t>
            </a:r>
          </a:p>
        </p:txBody>
      </p:sp>
    </p:spTree>
    <p:extLst>
      <p:ext uri="{BB962C8B-B14F-4D97-AF65-F5344CB8AC3E}">
        <p14:creationId xmlns:p14="http://schemas.microsoft.com/office/powerpoint/2010/main" val="3153512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Microsoft 365 Copilot Template">
  <a:themeElements>
    <a:clrScheme name="MSFT Copilot 2026">
      <a:dk1>
        <a:srgbClr val="323139"/>
      </a:dk1>
      <a:lt1>
        <a:srgbClr val="FFFFFF"/>
      </a:lt1>
      <a:dk2>
        <a:srgbClr val="000000"/>
      </a:dk2>
      <a:lt2>
        <a:srgbClr val="EEF1F4"/>
      </a:lt2>
      <a:accent1>
        <a:srgbClr val="0097F4"/>
      </a:accent1>
      <a:accent2>
        <a:srgbClr val="CB85FF"/>
      </a:accent2>
      <a:accent3>
        <a:srgbClr val="FFA200"/>
      </a:accent3>
      <a:accent4>
        <a:srgbClr val="9BC72A"/>
      </a:accent4>
      <a:accent5>
        <a:srgbClr val="FF32A3"/>
      </a:accent5>
      <a:accent6>
        <a:srgbClr val="FFCE20"/>
      </a:accent6>
      <a:hlink>
        <a:srgbClr val="0097F4"/>
      </a:hlink>
      <a:folHlink>
        <a:srgbClr val="CB85FF"/>
      </a:folHlink>
    </a:clrScheme>
    <a:fontScheme name="Custom 5">
      <a:majorFont>
        <a:latin typeface="Segoe Sans Display"/>
        <a:ea typeface=""/>
        <a:cs typeface=""/>
      </a:majorFont>
      <a:minorFont>
        <a:latin typeface="Segoe Sans Display Semilight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-2605" id="{E02A0F4E-1562-C14F-AE4C-1C40487469A5}" vid="{E5BCED4C-CF40-0F44-997B-4F080B9A7D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Light Orange">
      <a:srgbClr val="FF9349"/>
    </a:custClr>
    <a:custClr name="Light Yellow">
      <a:srgbClr val="FEF000"/>
    </a:custClr>
    <a:custClr name="Light Green">
      <a:srgbClr val="9BF00B"/>
    </a:custClr>
    <a:custClr name="Light Teal">
      <a:srgbClr val="30E5D0"/>
    </a:custClr>
    <a:custClr name="Light Blue">
      <a:srgbClr val="50E6FF"/>
    </a:custClr>
    <a:custClr name="Light Purple">
      <a:srgbClr val="D59DFF"/>
    </a:custClr>
    <a:custClr name="White">
      <a:srgbClr val="FFFFFF"/>
    </a:custClr>
    <a:custClr name="Extra Light Gray">
      <a:srgbClr val="F2F2F2"/>
    </a:custClr>
    <a:custClr name="Light Gray">
      <a:srgbClr val="E6E6E6"/>
    </a:custClr>
    <a:custClr name="Gray">
      <a:srgbClr val="D2D2D2"/>
    </a:custClr>
    <a:custClr name="Orange">
      <a:srgbClr val="D83B01"/>
    </a:custClr>
    <a:custClr name="Yellow">
      <a:srgbClr val="FFB900"/>
    </a:custClr>
    <a:custClr name="Green">
      <a:srgbClr val="107C10"/>
    </a:custClr>
    <a:custClr name="Teal">
      <a:srgbClr val="008575"/>
    </a:custClr>
    <a:custClr name="Blue">
      <a:srgbClr val="0078D4"/>
    </a:custClr>
    <a:custClr name="Purple">
      <a:srgbClr val="8661C5"/>
    </a:custClr>
    <a:custClr name="Mid Gray">
      <a:srgbClr val="737373"/>
    </a:custClr>
    <a:custClr name="Dark Gray">
      <a:srgbClr val="505050"/>
    </a:custClr>
    <a:custClr name="Extra Dark Gray">
      <a:srgbClr val="2F2F2F"/>
    </a:custClr>
    <a:custClr name="Rick Black">
      <a:srgbClr val="000000"/>
    </a:custClr>
    <a:custClr name="Dark Orange">
      <a:srgbClr val="6B2929"/>
    </a:custClr>
    <a:custClr name="Dark Yellow">
      <a:srgbClr val="6A4B16"/>
    </a:custClr>
    <a:custClr name="Dark Green">
      <a:srgbClr val="054B16"/>
    </a:custClr>
    <a:custClr name="Dark Teal">
      <a:srgbClr val="274B47"/>
    </a:custClr>
    <a:custClr name="Dark Blue">
      <a:srgbClr val="243A5E"/>
    </a:custClr>
    <a:custClr name="Dark Purple">
      <a:srgbClr val="3B2E58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4934df02-13bf-488b-8e97-b6cdc7b42ba6" xsi:nil="true"/>
    <lcf76f155ced4ddcb4097134ff3c332f xmlns="642038c6-d6a1-4e09-afce-b9521f8ab578">
      <Terms xmlns="http://schemas.microsoft.com/office/infopath/2007/PartnerControls"/>
    </lcf76f155ced4ddcb4097134ff3c332f>
    <HasDigitalSignature xmlns="642038c6-d6a1-4e09-afce-b9521f8ab578" xsi:nil="true"/>
    <DigitalSignatureProvider xmlns="642038c6-d6a1-4e09-afce-b9521f8ab578" xsi:nil="true"/>
    <Notes xmlns="642038c6-d6a1-4e09-afce-b9521f8ab57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370079D80F154DAA9A2C9F539E56CC" ma:contentTypeVersion="18" ma:contentTypeDescription="Create a new document." ma:contentTypeScope="" ma:versionID="6da671c6da4c9c2684b896ec833555f5">
  <xsd:schema xmlns:xsd="http://www.w3.org/2001/XMLSchema" xmlns:xs="http://www.w3.org/2001/XMLSchema" xmlns:p="http://schemas.microsoft.com/office/2006/metadata/properties" xmlns:ns1="http://schemas.microsoft.com/sharepoint/v3" xmlns:ns2="642038c6-d6a1-4e09-afce-b9521f8ab578" xmlns:ns3="4934df02-13bf-488b-8e97-b6cdc7b42ba6" targetNamespace="http://schemas.microsoft.com/office/2006/metadata/properties" ma:root="true" ma:fieldsID="58159be038996fa1f9ef823992dac01d" ns1:_="" ns2:_="" ns3:_="">
    <xsd:import namespace="http://schemas.microsoft.com/sharepoint/v3"/>
    <xsd:import namespace="642038c6-d6a1-4e09-afce-b9521f8ab578"/>
    <xsd:import namespace="4934df02-13bf-488b-8e97-b6cdc7b42ba6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Not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ocTags" minOccurs="0"/>
                <xsd:element ref="ns2:HasDigitalSignature" minOccurs="0"/>
                <xsd:element ref="ns2:DigitalSignatureProvi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2038c6-d6a1-4e09-afce-b9521f8ab57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Notes" ma:index="18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ocTags" ma:index="23" nillable="true" ma:displayName="MediaServiceDocTags" ma:hidden="true" ma:internalName="MediaServiceDocTags" ma:readOnly="true">
      <xsd:simpleType>
        <xsd:restriction base="dms:Note"/>
      </xsd:simpleType>
    </xsd:element>
    <xsd:element name="HasDigitalSignature" ma:index="2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25" nillable="true" ma:displayName="Signature provider" ma:internalName="DigitalSignatureProvider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34df02-13bf-488b-8e97-b6cdc7b42ba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9375d73-5f5e-4591-93d2-b1ef95fd6247}" ma:internalName="TaxCatchAll" ma:showField="CatchAllData" ma:web="4934df02-13bf-488b-8e97-b6cdc7b42b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90F116-B58F-4255-B05B-DA3808E0E5C6}">
  <ds:schemaRefs>
    <ds:schemaRef ds:uri="4934df02-13bf-488b-8e97-b6cdc7b42ba6"/>
    <ds:schemaRef ds:uri="642038c6-d6a1-4e09-afce-b9521f8ab57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58FDAC0-319D-4A54-8D8E-1D42CB1F80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91E1E7-031A-4212-A5A6-30BF882CE3C9}">
  <ds:schemaRefs>
    <ds:schemaRef ds:uri="4934df02-13bf-488b-8e97-b6cdc7b42ba6"/>
    <ds:schemaRef ds:uri="642038c6-d6a1-4e09-afce-b9521f8ab5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Microsoft365-Copilot-PowerPoint-template-2605</Template>
  <TotalTime>0</TotalTime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Microsoft 365 Copilot Template</vt:lpstr>
      <vt:lpstr>Microsoft Copilot  IT Checklist​ </vt:lpstr>
      <vt:lpstr>The five-phase path </vt:lpstr>
      <vt:lpstr>1) Plan: Get deployment-ready</vt:lpstr>
      <vt:lpstr>2) Implement: Configure and deploy</vt:lpstr>
      <vt:lpstr>3) Adopt: Launch to your users</vt:lpstr>
      <vt:lpstr>4) Manage: Track and tune</vt:lpstr>
      <vt:lpstr>5) Improve: Optimize and scale</vt:lpstr>
      <vt:lpstr>From plan to action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revision>1</cp:revision>
  <cp:lastPrinted>2023-02-15T20:48:24Z</cp:lastPrinted>
  <dcterms:created xsi:type="dcterms:W3CDTF">2026-05-07T20:35:25Z</dcterms:created>
  <dcterms:modified xsi:type="dcterms:W3CDTF">2026-09-10T20:59:25Z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0x01010042370079D80F154DAA9A2C9F539E56CC</vt:lpwstr>
  </property>
  <property fmtid="{D5CDD505-2E9C-101B-9397-08002B2CF9AE}" pid="3" name="Product">
    <vt:lpwstr/>
  </property>
  <property fmtid="{D5CDD505-2E9C-101B-9397-08002B2CF9AE}" pid="4" name="Event1">
    <vt:lpwstr>622;#Unassigned|2c8af875-f38a-40b8-a0a9-056aed3fc8c0</vt:lpwstr>
  </property>
  <property fmtid="{D5CDD505-2E9C-101B-9397-08002B2CF9AE}" pid="5" name="Audience">
    <vt:lpwstr/>
  </property>
  <property fmtid="{D5CDD505-2E9C-101B-9397-08002B2CF9AE}" pid="6" name="Event Venue">
    <vt:lpwstr/>
  </property>
  <property fmtid="{D5CDD505-2E9C-101B-9397-08002B2CF9AE}" pid="7" name="Track">
    <vt:lpwstr/>
  </property>
  <property fmtid="{D5CDD505-2E9C-101B-9397-08002B2CF9AE}" pid="8" name="Event Location">
    <vt:lpwstr/>
  </property>
  <property fmtid="{D5CDD505-2E9C-101B-9397-08002B2CF9AE}" pid="9" name="Campaign">
    <vt:lpwstr/>
  </property>
  <property fmtid="{D5CDD505-2E9C-101B-9397-08002B2CF9AE}" pid="10" name="IsMyDocuments">
    <vt:bool>true</vt:bool>
  </property>
  <property fmtid="{D5CDD505-2E9C-101B-9397-08002B2CF9AE}" pid="11" name="MSIP_Label_f42aa342-8706-4288-bd11-ebb85995028c_Enabled">
    <vt:lpwstr>True</vt:lpwstr>
  </property>
  <property fmtid="{D5CDD505-2E9C-101B-9397-08002B2CF9AE}" pid="12" name="MSIP_Label_f42aa342-8706-4288-bd11-ebb85995028c_SiteId">
    <vt:lpwstr>72f988bf-86f1-41af-91ab-2d7cd011db47</vt:lpwstr>
  </property>
  <property fmtid="{D5CDD505-2E9C-101B-9397-08002B2CF9AE}" pid="13" name="MSIP_Label_f42aa342-8706-4288-bd11-ebb85995028c_Ref">
    <vt:lpwstr>https://api.informationprotection.azure.com/api/72f988bf-86f1-41af-91ab-2d7cd011db47</vt:lpwstr>
  </property>
  <property fmtid="{D5CDD505-2E9C-101B-9397-08002B2CF9AE}" pid="14" name="MSIP_Label_f42aa342-8706-4288-bd11-ebb85995028c_SetDate">
    <vt:lpwstr>2017-08-29T14:27:20.8568347-07:00</vt:lpwstr>
  </property>
  <property fmtid="{D5CDD505-2E9C-101B-9397-08002B2CF9AE}" pid="15" name="MSIP_Label_f42aa342-8706-4288-bd11-ebb85995028c_Name">
    <vt:lpwstr>General</vt:lpwstr>
  </property>
  <property fmtid="{D5CDD505-2E9C-101B-9397-08002B2CF9AE}" pid="16" name="MSIP_Label_f42aa342-8706-4288-bd11-ebb85995028c_Extended_MSFT_Method">
    <vt:lpwstr>Automatic</vt:lpwstr>
  </property>
  <property fmtid="{D5CDD505-2E9C-101B-9397-08002B2CF9AE}" pid="17" name="Sensitivity">
    <vt:lpwstr>General</vt:lpwstr>
  </property>
  <property fmtid="{D5CDD505-2E9C-101B-9397-08002B2CF9AE}" pid="18" name="j7ed6b1749d644c580569ee38d7710d7">
    <vt:lpwstr/>
  </property>
  <property fmtid="{D5CDD505-2E9C-101B-9397-08002B2CF9AE}" pid="19" name="e93e2550f0ac4199ae3cf1406d72085e">
    <vt:lpwstr/>
  </property>
  <property fmtid="{D5CDD505-2E9C-101B-9397-08002B2CF9AE}" pid="20" name="o92d4232daec467abb08246282070aa9">
    <vt:lpwstr/>
  </property>
  <property fmtid="{D5CDD505-2E9C-101B-9397-08002B2CF9AE}" pid="21" name="bc8cca776fa8455c8c00307ee3c527ad">
    <vt:lpwstr/>
  </property>
  <property fmtid="{D5CDD505-2E9C-101B-9397-08002B2CF9AE}" pid="22" name="_dlc_DocIdItemGuid">
    <vt:lpwstr>4230617f-e31b-4f22-8a5a-7761a22ded76</vt:lpwstr>
  </property>
  <property fmtid="{D5CDD505-2E9C-101B-9397-08002B2CF9AE}" pid="23" name="o1dbacbd0e564fc293d11b6c4775302e">
    <vt:lpwstr/>
  </property>
  <property fmtid="{D5CDD505-2E9C-101B-9397-08002B2CF9AE}" pid="24" name="MediaServiceImageTags">
    <vt:lpwstr/>
  </property>
  <property fmtid="{D5CDD505-2E9C-101B-9397-08002B2CF9AE}" pid="25" name="epPlatforms">
    <vt:lpwstr/>
  </property>
  <property fmtid="{D5CDD505-2E9C-101B-9397-08002B2CF9AE}" pid="26" name="xd_ProgID">
    <vt:lpwstr/>
  </property>
  <property fmtid="{D5CDD505-2E9C-101B-9397-08002B2CF9AE}" pid="27" name="ComplianceAssetId">
    <vt:lpwstr/>
  </property>
  <property fmtid="{D5CDD505-2E9C-101B-9397-08002B2CF9AE}" pid="28" name="TemplateUrl">
    <vt:lpwstr/>
  </property>
  <property fmtid="{D5CDD505-2E9C-101B-9397-08002B2CF9AE}" pid="29" name="_ExtendedDescription">
    <vt:lpwstr/>
  </property>
  <property fmtid="{D5CDD505-2E9C-101B-9397-08002B2CF9AE}" pid="30" name="xd_Signature">
    <vt:lpwstr/>
  </property>
  <property fmtid="{D5CDD505-2E9C-101B-9397-08002B2CF9AE}" pid="31" name="TriggerFlowInfo">
    <vt:lpwstr/>
  </property>
  <property fmtid="{D5CDD505-2E9C-101B-9397-08002B2CF9AE}" pid="32" name="Status">
    <vt:lpwstr>Draft</vt:lpwstr>
  </property>
  <property fmtid="{D5CDD505-2E9C-101B-9397-08002B2CF9AE}" pid="33" name="_SharedFileIndex">
    <vt:lpwstr/>
  </property>
  <property fmtid="{D5CDD505-2E9C-101B-9397-08002B2CF9AE}" pid="34" name="_SourceUrl">
    <vt:lpwstr/>
  </property>
</Properties>
</file>